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77" r:id="rId3"/>
    <p:sldId id="257" r:id="rId4"/>
    <p:sldId id="259" r:id="rId5"/>
    <p:sldId id="27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9" r:id="rId14"/>
    <p:sldId id="280" r:id="rId15"/>
    <p:sldId id="268" r:id="rId16"/>
    <p:sldId id="269" r:id="rId17"/>
    <p:sldId id="270" r:id="rId18"/>
    <p:sldId id="271" r:id="rId19"/>
    <p:sldId id="272" r:id="rId20"/>
    <p:sldId id="276" r:id="rId21"/>
    <p:sldId id="273" r:id="rId22"/>
    <p:sldId id="281" r:id="rId23"/>
    <p:sldId id="282" r:id="rId24"/>
    <p:sldId id="275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33"/>
    <a:srgbClr val="FF0066"/>
    <a:srgbClr val="FF9900"/>
    <a:srgbClr val="33CC33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00" autoAdjust="0"/>
    <p:restoredTop sz="94602" autoAdjust="0"/>
  </p:normalViewPr>
  <p:slideViewPr>
    <p:cSldViewPr>
      <p:cViewPr varScale="1">
        <p:scale>
          <a:sx n="65" d="100"/>
          <a:sy n="65" d="100"/>
        </p:scale>
        <p:origin x="-1280" y="-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F5A99A-C9B6-4FCE-8CA8-A1287E0E8A11}" type="doc">
      <dgm:prSet loTypeId="urn:microsoft.com/office/officeart/2005/8/layout/vList2" loCatId="list" qsTypeId="urn:microsoft.com/office/officeart/2005/8/quickstyle/simple1" qsCatId="simple" csTypeId="urn:microsoft.com/office/officeart/2005/8/colors/accent5_1" csCatId="accent5"/>
      <dgm:spPr/>
      <dgm:t>
        <a:bodyPr/>
        <a:lstStyle/>
        <a:p>
          <a:endParaRPr lang="en-IN"/>
        </a:p>
      </dgm:t>
    </dgm:pt>
    <dgm:pt modelId="{25A1EE78-E18D-48E0-8F03-F884E8A5D83D}">
      <dgm:prSet/>
      <dgm:spPr/>
      <dgm:t>
        <a:bodyPr/>
        <a:lstStyle/>
        <a:p>
          <a:pPr algn="ctr" rtl="0"/>
          <a:r>
            <a:rPr lang="en-IN" b="1" i="0" dirty="0" smtClean="0">
              <a:solidFill>
                <a:srgbClr val="C00000"/>
              </a:solidFill>
            </a:rPr>
            <a:t>Agenda</a:t>
          </a:r>
          <a:endParaRPr lang="en-IN" dirty="0">
            <a:solidFill>
              <a:srgbClr val="C00000"/>
            </a:solidFill>
          </a:endParaRPr>
        </a:p>
      </dgm:t>
    </dgm:pt>
    <dgm:pt modelId="{3C4E22B2-1DEB-44BB-80E9-C83B832BA843}" type="parTrans" cxnId="{ADDBFDA5-FD8F-41B8-8182-E4552724034B}">
      <dgm:prSet/>
      <dgm:spPr/>
      <dgm:t>
        <a:bodyPr/>
        <a:lstStyle/>
        <a:p>
          <a:endParaRPr lang="en-IN"/>
        </a:p>
      </dgm:t>
    </dgm:pt>
    <dgm:pt modelId="{A8ECA1BC-527F-495A-9A7C-EF4C3821C27A}" type="sibTrans" cxnId="{ADDBFDA5-FD8F-41B8-8182-E4552724034B}">
      <dgm:prSet/>
      <dgm:spPr/>
      <dgm:t>
        <a:bodyPr/>
        <a:lstStyle/>
        <a:p>
          <a:endParaRPr lang="en-IN"/>
        </a:p>
      </dgm:t>
    </dgm:pt>
    <dgm:pt modelId="{D4D6758F-77A6-4262-B838-6B3C680FFAC0}" type="pres">
      <dgm:prSet presAssocID="{F8F5A99A-C9B6-4FCE-8CA8-A1287E0E8A1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8404347F-0A21-45FD-86A0-A4FD66D1F063}" type="pres">
      <dgm:prSet presAssocID="{25A1EE78-E18D-48E0-8F03-F884E8A5D83D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ADDBFDA5-FD8F-41B8-8182-E4552724034B}" srcId="{F8F5A99A-C9B6-4FCE-8CA8-A1287E0E8A11}" destId="{25A1EE78-E18D-48E0-8F03-F884E8A5D83D}" srcOrd="0" destOrd="0" parTransId="{3C4E22B2-1DEB-44BB-80E9-C83B832BA843}" sibTransId="{A8ECA1BC-527F-495A-9A7C-EF4C3821C27A}"/>
    <dgm:cxn modelId="{F066E1CE-7BDD-4B59-BAF1-976A0A430146}" type="presOf" srcId="{F8F5A99A-C9B6-4FCE-8CA8-A1287E0E8A11}" destId="{D4D6758F-77A6-4262-B838-6B3C680FFAC0}" srcOrd="0" destOrd="0" presId="urn:microsoft.com/office/officeart/2005/8/layout/vList2"/>
    <dgm:cxn modelId="{F96FBB48-4B88-405D-8B56-9870800A5230}" type="presOf" srcId="{25A1EE78-E18D-48E0-8F03-F884E8A5D83D}" destId="{8404347F-0A21-45FD-86A0-A4FD66D1F063}" srcOrd="0" destOrd="0" presId="urn:microsoft.com/office/officeart/2005/8/layout/vList2"/>
    <dgm:cxn modelId="{C2744B65-6291-4A4D-85E4-84E24DEEF0C0}" type="presParOf" srcId="{D4D6758F-77A6-4262-B838-6B3C680FFAC0}" destId="{8404347F-0A21-45FD-86A0-A4FD66D1F06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B80C858-52B3-421C-B166-77C55DB549FE}" type="doc">
      <dgm:prSet loTypeId="urn:microsoft.com/office/officeart/2005/8/layout/vList2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IN"/>
        </a:p>
      </dgm:t>
    </dgm:pt>
    <dgm:pt modelId="{C075198A-63A2-4415-BE81-6792D9359812}">
      <dgm:prSet custT="1"/>
      <dgm:spPr/>
      <dgm:t>
        <a:bodyPr/>
        <a:lstStyle/>
        <a:p>
          <a:pPr algn="ctr" rtl="0"/>
          <a:r>
            <a:rPr lang="en-IN" sz="4000" b="1" dirty="0" smtClean="0">
              <a:solidFill>
                <a:srgbClr val="C00000"/>
              </a:solidFill>
            </a:rPr>
            <a:t>Exploration of Numerical Features</a:t>
          </a:r>
          <a:endParaRPr lang="en-IN" sz="4000" b="1" dirty="0">
            <a:solidFill>
              <a:srgbClr val="C00000"/>
            </a:solidFill>
          </a:endParaRPr>
        </a:p>
      </dgm:t>
    </dgm:pt>
    <dgm:pt modelId="{E291B11F-B68D-44E6-A7D3-3E4AA9F8055B}" type="parTrans" cxnId="{B33B6DC5-8FED-4D46-AF1E-3F878CBA52E0}">
      <dgm:prSet/>
      <dgm:spPr/>
      <dgm:t>
        <a:bodyPr/>
        <a:lstStyle/>
        <a:p>
          <a:endParaRPr lang="en-IN"/>
        </a:p>
      </dgm:t>
    </dgm:pt>
    <dgm:pt modelId="{63455E6B-5F8D-42BF-9245-3AA9942B22F5}" type="sibTrans" cxnId="{B33B6DC5-8FED-4D46-AF1E-3F878CBA52E0}">
      <dgm:prSet/>
      <dgm:spPr/>
      <dgm:t>
        <a:bodyPr/>
        <a:lstStyle/>
        <a:p>
          <a:endParaRPr lang="en-IN"/>
        </a:p>
      </dgm:t>
    </dgm:pt>
    <dgm:pt modelId="{2021A6B9-5364-41C6-AFAA-FC4414E00121}" type="pres">
      <dgm:prSet presAssocID="{CB80C858-52B3-421C-B166-77C55DB549F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DF91AF68-774A-4812-8F4D-ED7A8AA94F09}" type="pres">
      <dgm:prSet presAssocID="{C075198A-63A2-4415-BE81-6792D9359812}" presName="parentText" presStyleLbl="node1" presStyleIdx="0" presStyleCnt="1" custScaleX="100000" custScaleY="308027" custLinFactY="243968" custLinFactNeighborX="-7122" custLinFactNeighborY="300000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DB4E60C8-A542-443B-AD44-9CF3D031B10D}" type="presOf" srcId="{CB80C858-52B3-421C-B166-77C55DB549FE}" destId="{2021A6B9-5364-41C6-AFAA-FC4414E00121}" srcOrd="0" destOrd="0" presId="urn:microsoft.com/office/officeart/2005/8/layout/vList2"/>
    <dgm:cxn modelId="{CBD4A2BE-BDEC-4A76-9AC4-E36FC72818C4}" type="presOf" srcId="{C075198A-63A2-4415-BE81-6792D9359812}" destId="{DF91AF68-774A-4812-8F4D-ED7A8AA94F09}" srcOrd="0" destOrd="0" presId="urn:microsoft.com/office/officeart/2005/8/layout/vList2"/>
    <dgm:cxn modelId="{B33B6DC5-8FED-4D46-AF1E-3F878CBA52E0}" srcId="{CB80C858-52B3-421C-B166-77C55DB549FE}" destId="{C075198A-63A2-4415-BE81-6792D9359812}" srcOrd="0" destOrd="0" parTransId="{E291B11F-B68D-44E6-A7D3-3E4AA9F8055B}" sibTransId="{63455E6B-5F8D-42BF-9245-3AA9942B22F5}"/>
    <dgm:cxn modelId="{EC7A56B6-F435-464F-9645-B5F2948BFE67}" type="presParOf" srcId="{2021A6B9-5364-41C6-AFAA-FC4414E00121}" destId="{DF91AF68-774A-4812-8F4D-ED7A8AA94F0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89B0229-A24E-40DD-87E5-138A95C3E001}" type="doc">
      <dgm:prSet loTypeId="urn:microsoft.com/office/officeart/2005/8/layout/vList2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IN"/>
        </a:p>
      </dgm:t>
    </dgm:pt>
    <dgm:pt modelId="{2B65DFB4-D543-4DDB-9C4E-387E74F8F088}">
      <dgm:prSet custT="1"/>
      <dgm:spPr/>
      <dgm:t>
        <a:bodyPr/>
        <a:lstStyle/>
        <a:p>
          <a:pPr algn="ctr" rtl="0"/>
          <a:r>
            <a:rPr lang="en-IN" sz="2800" dirty="0" smtClean="0">
              <a:solidFill>
                <a:srgbClr val="C00000"/>
              </a:solidFill>
            </a:rPr>
            <a:t>Distribution of Numerical Features</a:t>
          </a:r>
          <a:endParaRPr lang="en-IN" sz="2800" dirty="0">
            <a:solidFill>
              <a:srgbClr val="C00000"/>
            </a:solidFill>
          </a:endParaRPr>
        </a:p>
      </dgm:t>
    </dgm:pt>
    <dgm:pt modelId="{877E2883-46E1-4A1F-9F8D-44EF39165373}" type="parTrans" cxnId="{A36C0646-3F61-49F5-B4E1-80BED9EDCEE0}">
      <dgm:prSet/>
      <dgm:spPr/>
      <dgm:t>
        <a:bodyPr/>
        <a:lstStyle/>
        <a:p>
          <a:endParaRPr lang="en-IN"/>
        </a:p>
      </dgm:t>
    </dgm:pt>
    <dgm:pt modelId="{10944AB3-0814-466B-9BB6-5FDE81110EA9}" type="sibTrans" cxnId="{A36C0646-3F61-49F5-B4E1-80BED9EDCEE0}">
      <dgm:prSet/>
      <dgm:spPr/>
      <dgm:t>
        <a:bodyPr/>
        <a:lstStyle/>
        <a:p>
          <a:endParaRPr lang="en-IN"/>
        </a:p>
      </dgm:t>
    </dgm:pt>
    <dgm:pt modelId="{64673E6A-9F99-49F2-8F8A-665734BB6AA2}" type="pres">
      <dgm:prSet presAssocID="{B89B0229-A24E-40DD-87E5-138A95C3E00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77D72BD4-A985-4419-A6E9-F8F77F6754B3}" type="pres">
      <dgm:prSet presAssocID="{2B65DFB4-D543-4DDB-9C4E-387E74F8F088}" presName="parentText" presStyleLbl="node1" presStyleIdx="0" presStyleCnt="1" custScaleX="100986" custScaleY="228168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A36C0646-3F61-49F5-B4E1-80BED9EDCEE0}" srcId="{B89B0229-A24E-40DD-87E5-138A95C3E001}" destId="{2B65DFB4-D543-4DDB-9C4E-387E74F8F088}" srcOrd="0" destOrd="0" parTransId="{877E2883-46E1-4A1F-9F8D-44EF39165373}" sibTransId="{10944AB3-0814-466B-9BB6-5FDE81110EA9}"/>
    <dgm:cxn modelId="{AABA0207-C829-46DF-9FDD-063442D2BFF5}" type="presOf" srcId="{B89B0229-A24E-40DD-87E5-138A95C3E001}" destId="{64673E6A-9F99-49F2-8F8A-665734BB6AA2}" srcOrd="0" destOrd="0" presId="urn:microsoft.com/office/officeart/2005/8/layout/vList2"/>
    <dgm:cxn modelId="{ABC444F7-A9B0-4596-BCBA-3B973BCB8AB3}" type="presOf" srcId="{2B65DFB4-D543-4DDB-9C4E-387E74F8F088}" destId="{77D72BD4-A985-4419-A6E9-F8F77F6754B3}" srcOrd="0" destOrd="0" presId="urn:microsoft.com/office/officeart/2005/8/layout/vList2"/>
    <dgm:cxn modelId="{034A3892-9C6D-453E-A609-7D6120538997}" type="presParOf" srcId="{64673E6A-9F99-49F2-8F8A-665734BB6AA2}" destId="{77D72BD4-A985-4419-A6E9-F8F77F6754B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E454BF3-5A73-4585-9AA7-F77414711761}" type="doc">
      <dgm:prSet loTypeId="urn:microsoft.com/office/officeart/2005/8/layout/vList2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IN"/>
        </a:p>
      </dgm:t>
    </dgm:pt>
    <dgm:pt modelId="{18FC801E-5C0B-49D1-98DE-BA3312E363B9}">
      <dgm:prSet custT="1"/>
      <dgm:spPr/>
      <dgm:t>
        <a:bodyPr/>
        <a:lstStyle/>
        <a:p>
          <a:pPr algn="ctr" rtl="0"/>
          <a:r>
            <a:rPr lang="en-IN" sz="2800" dirty="0" smtClean="0">
              <a:solidFill>
                <a:srgbClr val="C00000"/>
              </a:solidFill>
            </a:rPr>
            <a:t>Distribution of Numerical Features</a:t>
          </a:r>
          <a:endParaRPr lang="en-IN" sz="2800" dirty="0">
            <a:solidFill>
              <a:srgbClr val="C00000"/>
            </a:solidFill>
          </a:endParaRPr>
        </a:p>
      </dgm:t>
    </dgm:pt>
    <dgm:pt modelId="{E45E647A-87B8-4850-A3D3-98DB79D72EEB}" type="parTrans" cxnId="{59D832A6-E7B6-4B7D-98CA-C74E0F17BE11}">
      <dgm:prSet/>
      <dgm:spPr/>
      <dgm:t>
        <a:bodyPr/>
        <a:lstStyle/>
        <a:p>
          <a:endParaRPr lang="en-IN"/>
        </a:p>
      </dgm:t>
    </dgm:pt>
    <dgm:pt modelId="{0D7B1A8A-72E7-4CC9-85C1-456BD89E5A3A}" type="sibTrans" cxnId="{59D832A6-E7B6-4B7D-98CA-C74E0F17BE11}">
      <dgm:prSet/>
      <dgm:spPr/>
      <dgm:t>
        <a:bodyPr/>
        <a:lstStyle/>
        <a:p>
          <a:endParaRPr lang="en-IN"/>
        </a:p>
      </dgm:t>
    </dgm:pt>
    <dgm:pt modelId="{620A5C9E-6495-4824-A731-ECB02C0441FD}" type="pres">
      <dgm:prSet presAssocID="{CE454BF3-5A73-4585-9AA7-F7741471176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8C259090-F917-404F-87E2-289E3968EF52}" type="pres">
      <dgm:prSet presAssocID="{18FC801E-5C0B-49D1-98DE-BA3312E363B9}" presName="parentText" presStyleLbl="node1" presStyleIdx="0" presStyleCnt="1" custLinFactNeighborY="-8956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DD4FC5EC-14FE-43DC-A3CB-E1D7F2D17D13}" type="presOf" srcId="{18FC801E-5C0B-49D1-98DE-BA3312E363B9}" destId="{8C259090-F917-404F-87E2-289E3968EF52}" srcOrd="0" destOrd="0" presId="urn:microsoft.com/office/officeart/2005/8/layout/vList2"/>
    <dgm:cxn modelId="{59D832A6-E7B6-4B7D-98CA-C74E0F17BE11}" srcId="{CE454BF3-5A73-4585-9AA7-F77414711761}" destId="{18FC801E-5C0B-49D1-98DE-BA3312E363B9}" srcOrd="0" destOrd="0" parTransId="{E45E647A-87B8-4850-A3D3-98DB79D72EEB}" sibTransId="{0D7B1A8A-72E7-4CC9-85C1-456BD89E5A3A}"/>
    <dgm:cxn modelId="{3A167008-FFD8-4506-85DF-24FFF315C5BE}" type="presOf" srcId="{CE454BF3-5A73-4585-9AA7-F77414711761}" destId="{620A5C9E-6495-4824-A731-ECB02C0441FD}" srcOrd="0" destOrd="0" presId="urn:microsoft.com/office/officeart/2005/8/layout/vList2"/>
    <dgm:cxn modelId="{2D832CA5-79F4-43EB-93C6-08C381247802}" type="presParOf" srcId="{620A5C9E-6495-4824-A731-ECB02C0441FD}" destId="{8C259090-F917-404F-87E2-289E3968EF5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E8D3686-00DA-4482-A1E0-E8869EF61FED}" type="doc">
      <dgm:prSet loTypeId="urn:microsoft.com/office/officeart/2005/8/layout/vList2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IN"/>
        </a:p>
      </dgm:t>
    </dgm:pt>
    <dgm:pt modelId="{2CEA86E5-9C0F-43DF-BF9B-E2B1217BF06E}">
      <dgm:prSet custT="1"/>
      <dgm:spPr/>
      <dgm:t>
        <a:bodyPr/>
        <a:lstStyle/>
        <a:p>
          <a:pPr algn="ctr" rtl="0"/>
          <a:r>
            <a:rPr lang="en-IN" sz="2400" dirty="0" smtClean="0"/>
            <a:t>Relation of Numerical Features to Target</a:t>
          </a:r>
          <a:endParaRPr lang="en-IN" sz="2400" dirty="0"/>
        </a:p>
      </dgm:t>
    </dgm:pt>
    <dgm:pt modelId="{7CE29904-88DA-4032-8A5F-F2A1D728A1B1}" type="parTrans" cxnId="{415A3E92-0777-4614-AEAA-ED15DE2D58F6}">
      <dgm:prSet/>
      <dgm:spPr/>
      <dgm:t>
        <a:bodyPr/>
        <a:lstStyle/>
        <a:p>
          <a:endParaRPr lang="en-IN"/>
        </a:p>
      </dgm:t>
    </dgm:pt>
    <dgm:pt modelId="{1E166236-C3E0-4439-BE8F-1B68C72917A3}" type="sibTrans" cxnId="{415A3E92-0777-4614-AEAA-ED15DE2D58F6}">
      <dgm:prSet/>
      <dgm:spPr/>
      <dgm:t>
        <a:bodyPr/>
        <a:lstStyle/>
        <a:p>
          <a:endParaRPr lang="en-IN"/>
        </a:p>
      </dgm:t>
    </dgm:pt>
    <dgm:pt modelId="{8B73AFCF-3A2C-4BF3-A2F0-AAB3DA140920}" type="pres">
      <dgm:prSet presAssocID="{7E8D3686-00DA-4482-A1E0-E8869EF61FE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BD30FB11-5DF3-422B-98C3-D5DED5B56129}" type="pres">
      <dgm:prSet presAssocID="{2CEA86E5-9C0F-43DF-BF9B-E2B1217BF06E}" presName="parentText" presStyleLbl="node1" presStyleIdx="0" presStyleCnt="1" custScaleX="113439" custScaleY="182535" custLinFactNeighborX="-2461" custLinFactNeighborY="-89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415A3E92-0777-4614-AEAA-ED15DE2D58F6}" srcId="{7E8D3686-00DA-4482-A1E0-E8869EF61FED}" destId="{2CEA86E5-9C0F-43DF-BF9B-E2B1217BF06E}" srcOrd="0" destOrd="0" parTransId="{7CE29904-88DA-4032-8A5F-F2A1D728A1B1}" sibTransId="{1E166236-C3E0-4439-BE8F-1B68C72917A3}"/>
    <dgm:cxn modelId="{C11A57A6-8875-411F-8951-8C49D14ADFC0}" type="presOf" srcId="{2CEA86E5-9C0F-43DF-BF9B-E2B1217BF06E}" destId="{BD30FB11-5DF3-422B-98C3-D5DED5B56129}" srcOrd="0" destOrd="0" presId="urn:microsoft.com/office/officeart/2005/8/layout/vList2"/>
    <dgm:cxn modelId="{1A937569-B66D-4E10-93FA-79719B6F5F95}" type="presOf" srcId="{7E8D3686-00DA-4482-A1E0-E8869EF61FED}" destId="{8B73AFCF-3A2C-4BF3-A2F0-AAB3DA140920}" srcOrd="0" destOrd="0" presId="urn:microsoft.com/office/officeart/2005/8/layout/vList2"/>
    <dgm:cxn modelId="{23B88AAD-85B8-44DD-8343-E4D86CE1AAE6}" type="presParOf" srcId="{8B73AFCF-3A2C-4BF3-A2F0-AAB3DA140920}" destId="{BD30FB11-5DF3-422B-98C3-D5DED5B5612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7CB5C1B-7D7B-4A8C-B5C5-FEF589302663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IN"/>
        </a:p>
      </dgm:t>
    </dgm:pt>
    <dgm:pt modelId="{675DCB1D-C76C-4E48-B3AB-360F856E978C}">
      <dgm:prSet/>
      <dgm:spPr/>
      <dgm:t>
        <a:bodyPr/>
        <a:lstStyle/>
        <a:p>
          <a:pPr algn="ctr" rtl="0"/>
          <a:r>
            <a:rPr lang="en-IN" dirty="0" smtClean="0">
              <a:solidFill>
                <a:srgbClr val="C00000"/>
              </a:solidFill>
            </a:rPr>
            <a:t>Relation of Numerical Features to Target</a:t>
          </a:r>
          <a:endParaRPr lang="en-IN" dirty="0">
            <a:solidFill>
              <a:srgbClr val="C00000"/>
            </a:solidFill>
          </a:endParaRPr>
        </a:p>
      </dgm:t>
    </dgm:pt>
    <dgm:pt modelId="{1AB94B99-9BDB-4C66-9129-992AB560D1DD}" type="parTrans" cxnId="{3BEF78DB-3811-45A4-BC18-C52BA1425462}">
      <dgm:prSet/>
      <dgm:spPr/>
      <dgm:t>
        <a:bodyPr/>
        <a:lstStyle/>
        <a:p>
          <a:endParaRPr lang="en-IN"/>
        </a:p>
      </dgm:t>
    </dgm:pt>
    <dgm:pt modelId="{42531C28-035B-4358-B009-B416B16919C0}" type="sibTrans" cxnId="{3BEF78DB-3811-45A4-BC18-C52BA1425462}">
      <dgm:prSet/>
      <dgm:spPr/>
      <dgm:t>
        <a:bodyPr/>
        <a:lstStyle/>
        <a:p>
          <a:endParaRPr lang="en-IN"/>
        </a:p>
      </dgm:t>
    </dgm:pt>
    <dgm:pt modelId="{59F5387E-3B54-43CF-A8C8-0F90BFC7E8F2}" type="pres">
      <dgm:prSet presAssocID="{97CB5C1B-7D7B-4A8C-B5C5-FEF58930266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60AC50DA-A2FD-4913-A11F-6715396E25B4}" type="pres">
      <dgm:prSet presAssocID="{675DCB1D-C76C-4E48-B3AB-360F856E978C}" presName="parentText" presStyleLbl="node1" presStyleIdx="0" presStyleCnt="1" custScaleX="100000" custLinFactNeighborX="-3448" custLinFactNeighborY="-37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3BEF78DB-3811-45A4-BC18-C52BA1425462}" srcId="{97CB5C1B-7D7B-4A8C-B5C5-FEF589302663}" destId="{675DCB1D-C76C-4E48-B3AB-360F856E978C}" srcOrd="0" destOrd="0" parTransId="{1AB94B99-9BDB-4C66-9129-992AB560D1DD}" sibTransId="{42531C28-035B-4358-B009-B416B16919C0}"/>
    <dgm:cxn modelId="{73311FA4-6E74-45E3-80DA-45C1767C79DF}" type="presOf" srcId="{97CB5C1B-7D7B-4A8C-B5C5-FEF589302663}" destId="{59F5387E-3B54-43CF-A8C8-0F90BFC7E8F2}" srcOrd="0" destOrd="0" presId="urn:microsoft.com/office/officeart/2005/8/layout/vList2"/>
    <dgm:cxn modelId="{327A9D01-522C-46C0-B514-961E68EF0933}" type="presOf" srcId="{675DCB1D-C76C-4E48-B3AB-360F856E978C}" destId="{60AC50DA-A2FD-4913-A11F-6715396E25B4}" srcOrd="0" destOrd="0" presId="urn:microsoft.com/office/officeart/2005/8/layout/vList2"/>
    <dgm:cxn modelId="{253C0A3D-9040-4207-AF11-85D83A9BD529}" type="presParOf" srcId="{59F5387E-3B54-43CF-A8C8-0F90BFC7E8F2}" destId="{60AC50DA-A2FD-4913-A11F-6715396E25B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E8D3686-00DA-4482-A1E0-E8869EF61FED}" type="doc">
      <dgm:prSet loTypeId="urn:microsoft.com/office/officeart/2005/8/layout/vList2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IN"/>
        </a:p>
      </dgm:t>
    </dgm:pt>
    <dgm:pt modelId="{2CEA86E5-9C0F-43DF-BF9B-E2B1217BF06E}">
      <dgm:prSet custT="1"/>
      <dgm:spPr/>
      <dgm:t>
        <a:bodyPr/>
        <a:lstStyle/>
        <a:p>
          <a:pPr algn="ctr" rtl="0"/>
          <a:r>
            <a:rPr lang="en-IN" sz="2000" b="0" dirty="0" smtClean="0">
              <a:solidFill>
                <a:srgbClr val="C00000"/>
              </a:solidFill>
            </a:rPr>
            <a:t>Scatter</a:t>
          </a:r>
          <a:r>
            <a:rPr lang="en-IN" sz="2400" b="0" dirty="0" smtClean="0">
              <a:solidFill>
                <a:srgbClr val="C00000"/>
              </a:solidFill>
            </a:rPr>
            <a:t> Plot: To check Outlier in  Numerical Features</a:t>
          </a:r>
          <a:endParaRPr lang="en-IN" sz="2400" b="0" dirty="0">
            <a:solidFill>
              <a:srgbClr val="C00000"/>
            </a:solidFill>
          </a:endParaRPr>
        </a:p>
      </dgm:t>
    </dgm:pt>
    <dgm:pt modelId="{7CE29904-88DA-4032-8A5F-F2A1D728A1B1}" type="parTrans" cxnId="{415A3E92-0777-4614-AEAA-ED15DE2D58F6}">
      <dgm:prSet/>
      <dgm:spPr/>
      <dgm:t>
        <a:bodyPr/>
        <a:lstStyle/>
        <a:p>
          <a:endParaRPr lang="en-IN"/>
        </a:p>
      </dgm:t>
    </dgm:pt>
    <dgm:pt modelId="{1E166236-C3E0-4439-BE8F-1B68C72917A3}" type="sibTrans" cxnId="{415A3E92-0777-4614-AEAA-ED15DE2D58F6}">
      <dgm:prSet/>
      <dgm:spPr/>
      <dgm:t>
        <a:bodyPr/>
        <a:lstStyle/>
        <a:p>
          <a:endParaRPr lang="en-IN"/>
        </a:p>
      </dgm:t>
    </dgm:pt>
    <dgm:pt modelId="{8B73AFCF-3A2C-4BF3-A2F0-AAB3DA140920}" type="pres">
      <dgm:prSet presAssocID="{7E8D3686-00DA-4482-A1E0-E8869EF61FE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BD30FB11-5DF3-422B-98C3-D5DED5B56129}" type="pres">
      <dgm:prSet presAssocID="{2CEA86E5-9C0F-43DF-BF9B-E2B1217BF06E}" presName="parentText" presStyleLbl="node1" presStyleIdx="0" presStyleCnt="1" custScaleX="113439" custScaleY="182535" custLinFactNeighborX="-2461" custLinFactNeighborY="-89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C3DE6E6F-E343-4BBB-A9BB-F07EDEEC4201}" type="presOf" srcId="{7E8D3686-00DA-4482-A1E0-E8869EF61FED}" destId="{8B73AFCF-3A2C-4BF3-A2F0-AAB3DA140920}" srcOrd="0" destOrd="0" presId="urn:microsoft.com/office/officeart/2005/8/layout/vList2"/>
    <dgm:cxn modelId="{415A3E92-0777-4614-AEAA-ED15DE2D58F6}" srcId="{7E8D3686-00DA-4482-A1E0-E8869EF61FED}" destId="{2CEA86E5-9C0F-43DF-BF9B-E2B1217BF06E}" srcOrd="0" destOrd="0" parTransId="{7CE29904-88DA-4032-8A5F-F2A1D728A1B1}" sibTransId="{1E166236-C3E0-4439-BE8F-1B68C72917A3}"/>
    <dgm:cxn modelId="{D7F22858-1262-449D-884E-CD57F05207FC}" type="presOf" srcId="{2CEA86E5-9C0F-43DF-BF9B-E2B1217BF06E}" destId="{BD30FB11-5DF3-422B-98C3-D5DED5B56129}" srcOrd="0" destOrd="0" presId="urn:microsoft.com/office/officeart/2005/8/layout/vList2"/>
    <dgm:cxn modelId="{FA4EA06E-2D2E-4114-A6B3-8A7BA560901A}" type="presParOf" srcId="{8B73AFCF-3A2C-4BF3-A2F0-AAB3DA140920}" destId="{BD30FB11-5DF3-422B-98C3-D5DED5B5612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7CB5C1B-7D7B-4A8C-B5C5-FEF589302663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IN"/>
        </a:p>
      </dgm:t>
    </dgm:pt>
    <dgm:pt modelId="{675DCB1D-C76C-4E48-B3AB-360F856E978C}">
      <dgm:prSet/>
      <dgm:spPr/>
      <dgm:t>
        <a:bodyPr/>
        <a:lstStyle/>
        <a:p>
          <a:pPr algn="ctr" rtl="0"/>
          <a:r>
            <a:rPr lang="en-IN" dirty="0" smtClean="0">
              <a:solidFill>
                <a:srgbClr val="C00000"/>
              </a:solidFill>
            </a:rPr>
            <a:t>Scatter Plot: To check Outlier in  Numerical Features</a:t>
          </a:r>
          <a:endParaRPr lang="en-IN" dirty="0">
            <a:solidFill>
              <a:srgbClr val="C00000"/>
            </a:solidFill>
          </a:endParaRPr>
        </a:p>
      </dgm:t>
    </dgm:pt>
    <dgm:pt modelId="{1AB94B99-9BDB-4C66-9129-992AB560D1DD}" type="parTrans" cxnId="{3BEF78DB-3811-45A4-BC18-C52BA1425462}">
      <dgm:prSet/>
      <dgm:spPr/>
      <dgm:t>
        <a:bodyPr/>
        <a:lstStyle/>
        <a:p>
          <a:endParaRPr lang="en-IN"/>
        </a:p>
      </dgm:t>
    </dgm:pt>
    <dgm:pt modelId="{42531C28-035B-4358-B009-B416B16919C0}" type="sibTrans" cxnId="{3BEF78DB-3811-45A4-BC18-C52BA1425462}">
      <dgm:prSet/>
      <dgm:spPr/>
      <dgm:t>
        <a:bodyPr/>
        <a:lstStyle/>
        <a:p>
          <a:endParaRPr lang="en-IN"/>
        </a:p>
      </dgm:t>
    </dgm:pt>
    <dgm:pt modelId="{59F5387E-3B54-43CF-A8C8-0F90BFC7E8F2}" type="pres">
      <dgm:prSet presAssocID="{97CB5C1B-7D7B-4A8C-B5C5-FEF58930266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60AC50DA-A2FD-4913-A11F-6715396E25B4}" type="pres">
      <dgm:prSet presAssocID="{675DCB1D-C76C-4E48-B3AB-360F856E978C}" presName="parentText" presStyleLbl="node1" presStyleIdx="0" presStyleCnt="1" custScaleX="100000" custLinFactNeighborX="-3448" custLinFactNeighborY="-37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FF3CEC00-8E69-4A3E-9AC2-71D2A985AB7A}" type="presOf" srcId="{675DCB1D-C76C-4E48-B3AB-360F856E978C}" destId="{60AC50DA-A2FD-4913-A11F-6715396E25B4}" srcOrd="0" destOrd="0" presId="urn:microsoft.com/office/officeart/2005/8/layout/vList2"/>
    <dgm:cxn modelId="{3BEF78DB-3811-45A4-BC18-C52BA1425462}" srcId="{97CB5C1B-7D7B-4A8C-B5C5-FEF589302663}" destId="{675DCB1D-C76C-4E48-B3AB-360F856E978C}" srcOrd="0" destOrd="0" parTransId="{1AB94B99-9BDB-4C66-9129-992AB560D1DD}" sibTransId="{42531C28-035B-4358-B009-B416B16919C0}"/>
    <dgm:cxn modelId="{85CE3C20-3172-40A8-9E9C-3A2DD4C2517B}" type="presOf" srcId="{97CB5C1B-7D7B-4A8C-B5C5-FEF589302663}" destId="{59F5387E-3B54-43CF-A8C8-0F90BFC7E8F2}" srcOrd="0" destOrd="0" presId="urn:microsoft.com/office/officeart/2005/8/layout/vList2"/>
    <dgm:cxn modelId="{AED47C9B-1CB1-49D0-9025-30226735FFD5}" type="presParOf" srcId="{59F5387E-3B54-43CF-A8C8-0F90BFC7E8F2}" destId="{60AC50DA-A2FD-4913-A11F-6715396E25B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0A68145-B7C2-43EE-942D-7A884E9BC4B8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IN"/>
        </a:p>
      </dgm:t>
    </dgm:pt>
    <dgm:pt modelId="{198AF3E6-B8D0-4C00-B6D9-6CBE1D65EE03}">
      <dgm:prSet custT="1"/>
      <dgm:spPr/>
      <dgm:t>
        <a:bodyPr/>
        <a:lstStyle/>
        <a:p>
          <a:pPr rtl="0"/>
          <a:r>
            <a:rPr lang="en-IN" sz="1800" dirty="0" smtClean="0"/>
            <a:t>We have dropped some of observation based on the information from the scatter plots</a:t>
          </a:r>
          <a:endParaRPr lang="en-IN" sz="1800" dirty="0">
            <a:solidFill>
              <a:srgbClr val="0070C0"/>
            </a:solidFill>
          </a:endParaRPr>
        </a:p>
      </dgm:t>
    </dgm:pt>
    <dgm:pt modelId="{B58A01A7-1B58-44C7-A518-42EDC9ED3690}" type="parTrans" cxnId="{3595D19B-994E-4D42-9BE5-DFA9138AE1D4}">
      <dgm:prSet/>
      <dgm:spPr/>
      <dgm:t>
        <a:bodyPr/>
        <a:lstStyle/>
        <a:p>
          <a:endParaRPr lang="en-IN"/>
        </a:p>
      </dgm:t>
    </dgm:pt>
    <dgm:pt modelId="{62A33EBA-C5F4-40DB-8533-5F9898A68628}" type="sibTrans" cxnId="{3595D19B-994E-4D42-9BE5-DFA9138AE1D4}">
      <dgm:prSet/>
      <dgm:spPr/>
      <dgm:t>
        <a:bodyPr/>
        <a:lstStyle/>
        <a:p>
          <a:endParaRPr lang="en-IN"/>
        </a:p>
      </dgm:t>
    </dgm:pt>
    <dgm:pt modelId="{60C601C3-8712-4C4A-AF56-A7E08E7C9BEA}" type="pres">
      <dgm:prSet presAssocID="{A0A68145-B7C2-43EE-942D-7A884E9BC4B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8302623C-A9E2-4253-9794-42E45DF399E4}" type="pres">
      <dgm:prSet presAssocID="{198AF3E6-B8D0-4C00-B6D9-6CBE1D65EE03}" presName="parentText" presStyleLbl="node1" presStyleIdx="0" presStyleCnt="1" custScaleY="418045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5CDDE63A-B76C-4173-8B1B-9D1AE29450C5}" type="presOf" srcId="{198AF3E6-B8D0-4C00-B6D9-6CBE1D65EE03}" destId="{8302623C-A9E2-4253-9794-42E45DF399E4}" srcOrd="0" destOrd="0" presId="urn:microsoft.com/office/officeart/2005/8/layout/vList2"/>
    <dgm:cxn modelId="{B344CFED-FCDD-4DCF-9DC4-12CC2075ACAC}" type="presOf" srcId="{A0A68145-B7C2-43EE-942D-7A884E9BC4B8}" destId="{60C601C3-8712-4C4A-AF56-A7E08E7C9BEA}" srcOrd="0" destOrd="0" presId="urn:microsoft.com/office/officeart/2005/8/layout/vList2"/>
    <dgm:cxn modelId="{3595D19B-994E-4D42-9BE5-DFA9138AE1D4}" srcId="{A0A68145-B7C2-43EE-942D-7A884E9BC4B8}" destId="{198AF3E6-B8D0-4C00-B6D9-6CBE1D65EE03}" srcOrd="0" destOrd="0" parTransId="{B58A01A7-1B58-44C7-A518-42EDC9ED3690}" sibTransId="{62A33EBA-C5F4-40DB-8533-5F9898A68628}"/>
    <dgm:cxn modelId="{FD0C7E91-C537-4F81-8A8D-7E8076329FBF}" type="presParOf" srcId="{60C601C3-8712-4C4A-AF56-A7E08E7C9BEA}" destId="{8302623C-A9E2-4253-9794-42E45DF399E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36A881A2-E5D5-428D-9991-CAA6029E5DCA}" type="doc">
      <dgm:prSet loTypeId="urn:microsoft.com/office/officeart/2005/8/layout/vList2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IN"/>
        </a:p>
      </dgm:t>
    </dgm:pt>
    <dgm:pt modelId="{7C7AE573-B43F-42D1-A227-04556E44DE19}">
      <dgm:prSet custT="1"/>
      <dgm:spPr/>
      <dgm:t>
        <a:bodyPr/>
        <a:lstStyle/>
        <a:p>
          <a:pPr algn="ctr" rtl="0"/>
          <a:r>
            <a:rPr lang="en-IN" sz="2400" dirty="0" smtClean="0">
              <a:solidFill>
                <a:srgbClr val="C00000"/>
              </a:solidFill>
            </a:rPr>
            <a:t>Multi Co-linearity of Numerical Features</a:t>
          </a:r>
          <a:endParaRPr lang="en-IN" sz="2400" dirty="0">
            <a:solidFill>
              <a:srgbClr val="C00000"/>
            </a:solidFill>
          </a:endParaRPr>
        </a:p>
      </dgm:t>
    </dgm:pt>
    <dgm:pt modelId="{EC13B9F2-3B8C-498A-B332-520E9F38F206}" type="parTrans" cxnId="{8E4B6DA6-23FE-42F3-BFB3-CC6E2F832A5C}">
      <dgm:prSet/>
      <dgm:spPr/>
      <dgm:t>
        <a:bodyPr/>
        <a:lstStyle/>
        <a:p>
          <a:endParaRPr lang="en-IN"/>
        </a:p>
      </dgm:t>
    </dgm:pt>
    <dgm:pt modelId="{15A3CE08-EE8B-4A4A-9891-241AD9D8C53B}" type="sibTrans" cxnId="{8E4B6DA6-23FE-42F3-BFB3-CC6E2F832A5C}">
      <dgm:prSet/>
      <dgm:spPr/>
      <dgm:t>
        <a:bodyPr/>
        <a:lstStyle/>
        <a:p>
          <a:endParaRPr lang="en-IN"/>
        </a:p>
      </dgm:t>
    </dgm:pt>
    <dgm:pt modelId="{5F51BE31-C759-4D6E-8B80-0198F4A25514}" type="pres">
      <dgm:prSet presAssocID="{36A881A2-E5D5-428D-9991-CAA6029E5DC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DF93CC0F-8DB8-41CC-BC55-35B970911C28}" type="pres">
      <dgm:prSet presAssocID="{7C7AE573-B43F-42D1-A227-04556E44DE19}" presName="parentText" presStyleLbl="node1" presStyleIdx="0" presStyleCnt="1" custScaleY="187131" custLinFactNeighborY="10110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5A676446-C6BC-4C16-BE5E-519161678D77}" type="presOf" srcId="{36A881A2-E5D5-428D-9991-CAA6029E5DCA}" destId="{5F51BE31-C759-4D6E-8B80-0198F4A25514}" srcOrd="0" destOrd="0" presId="urn:microsoft.com/office/officeart/2005/8/layout/vList2"/>
    <dgm:cxn modelId="{8E4B6DA6-23FE-42F3-BFB3-CC6E2F832A5C}" srcId="{36A881A2-E5D5-428D-9991-CAA6029E5DCA}" destId="{7C7AE573-B43F-42D1-A227-04556E44DE19}" srcOrd="0" destOrd="0" parTransId="{EC13B9F2-3B8C-498A-B332-520E9F38F206}" sibTransId="{15A3CE08-EE8B-4A4A-9891-241AD9D8C53B}"/>
    <dgm:cxn modelId="{4DA01324-C116-4A73-B34E-2AD6FAA53329}" type="presOf" srcId="{7C7AE573-B43F-42D1-A227-04556E44DE19}" destId="{DF93CC0F-8DB8-41CC-BC55-35B970911C28}" srcOrd="0" destOrd="0" presId="urn:microsoft.com/office/officeart/2005/8/layout/vList2"/>
    <dgm:cxn modelId="{B9CE6610-8556-42DF-9232-875B2647D463}" type="presParOf" srcId="{5F51BE31-C759-4D6E-8B80-0198F4A25514}" destId="{DF93CC0F-8DB8-41CC-BC55-35B970911C2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27F3FB86-D418-4B96-AE9B-3AA007B14950}" type="doc">
      <dgm:prSet loTypeId="urn:microsoft.com/office/officeart/2005/8/layout/vList2" loCatId="list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n-IN"/>
        </a:p>
      </dgm:t>
    </dgm:pt>
    <dgm:pt modelId="{C10D07AB-EBB5-407B-AA12-F3FF32AB5C81}">
      <dgm:prSet custT="1"/>
      <dgm:spPr/>
      <dgm:t>
        <a:bodyPr/>
        <a:lstStyle/>
        <a:p>
          <a:pPr algn="ctr" rtl="0"/>
          <a:r>
            <a:rPr lang="en-IN" sz="3200" dirty="0" smtClean="0">
              <a:solidFill>
                <a:srgbClr val="C00000"/>
              </a:solidFill>
            </a:rPr>
            <a:t>Exploration of Categorical Features</a:t>
          </a:r>
          <a:endParaRPr lang="en-IN" sz="3200" dirty="0">
            <a:solidFill>
              <a:srgbClr val="C00000"/>
            </a:solidFill>
          </a:endParaRPr>
        </a:p>
      </dgm:t>
    </dgm:pt>
    <dgm:pt modelId="{2E24C95B-C967-4ED2-B1A5-7BA2149294EC}" type="parTrans" cxnId="{D0299A4B-A597-4EF5-8A17-7F50695B9DA8}">
      <dgm:prSet/>
      <dgm:spPr/>
      <dgm:t>
        <a:bodyPr/>
        <a:lstStyle/>
        <a:p>
          <a:endParaRPr lang="en-IN"/>
        </a:p>
      </dgm:t>
    </dgm:pt>
    <dgm:pt modelId="{EC22AA63-3F37-4C4A-B6AF-0161C97FF47D}" type="sibTrans" cxnId="{D0299A4B-A597-4EF5-8A17-7F50695B9DA8}">
      <dgm:prSet/>
      <dgm:spPr/>
      <dgm:t>
        <a:bodyPr/>
        <a:lstStyle/>
        <a:p>
          <a:endParaRPr lang="en-IN"/>
        </a:p>
      </dgm:t>
    </dgm:pt>
    <dgm:pt modelId="{075CF9A6-2E49-4A4F-8D3A-A48BE12E0C18}" type="pres">
      <dgm:prSet presAssocID="{27F3FB86-D418-4B96-AE9B-3AA007B1495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62E4A2BA-B513-4BE6-848B-7B213481B639}" type="pres">
      <dgm:prSet presAssocID="{C10D07AB-EBB5-407B-AA12-F3FF32AB5C81}" presName="parentText" presStyleLbl="node1" presStyleIdx="0" presStyleCnt="1" custScaleX="100000" custScaleY="287492" custLinFactNeighborY="-18894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D0299A4B-A597-4EF5-8A17-7F50695B9DA8}" srcId="{27F3FB86-D418-4B96-AE9B-3AA007B14950}" destId="{C10D07AB-EBB5-407B-AA12-F3FF32AB5C81}" srcOrd="0" destOrd="0" parTransId="{2E24C95B-C967-4ED2-B1A5-7BA2149294EC}" sibTransId="{EC22AA63-3F37-4C4A-B6AF-0161C97FF47D}"/>
    <dgm:cxn modelId="{4EBD95A4-9052-4BDD-B368-07CD67AC4CAA}" type="presOf" srcId="{C10D07AB-EBB5-407B-AA12-F3FF32AB5C81}" destId="{62E4A2BA-B513-4BE6-848B-7B213481B639}" srcOrd="0" destOrd="0" presId="urn:microsoft.com/office/officeart/2005/8/layout/vList2"/>
    <dgm:cxn modelId="{048E27D5-2433-4A45-AF10-DA6551BD3AB1}" type="presOf" srcId="{27F3FB86-D418-4B96-AE9B-3AA007B14950}" destId="{075CF9A6-2E49-4A4F-8D3A-A48BE12E0C18}" srcOrd="0" destOrd="0" presId="urn:microsoft.com/office/officeart/2005/8/layout/vList2"/>
    <dgm:cxn modelId="{70895659-F071-4F25-AEAA-6626FC816DB1}" type="presParOf" srcId="{075CF9A6-2E49-4A4F-8D3A-A48BE12E0C18}" destId="{62E4A2BA-B513-4BE6-848B-7B213481B63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AF3662-6A90-4F49-8955-EB5B1D60B378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F915E32-E9F5-4A1E-BE24-A56BBC2B8A09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IN" sz="2800" dirty="0" smtClean="0"/>
            <a:t>Problem</a:t>
          </a:r>
          <a:r>
            <a:rPr lang="en-IN" sz="3200" dirty="0" smtClean="0"/>
            <a:t> Statement</a:t>
          </a:r>
          <a:endParaRPr lang="en-IN" sz="3200" dirty="0"/>
        </a:p>
      </dgm:t>
    </dgm:pt>
    <dgm:pt modelId="{CDDCE8F9-1BF8-4336-B31F-AAA79BE8372A}" type="parTrans" cxnId="{E9862F46-01D9-4623-B372-980CEF4B1575}">
      <dgm:prSet/>
      <dgm:spPr/>
      <dgm:t>
        <a:bodyPr/>
        <a:lstStyle/>
        <a:p>
          <a:endParaRPr lang="en-IN"/>
        </a:p>
      </dgm:t>
    </dgm:pt>
    <dgm:pt modelId="{80EDF03D-24DE-4DBA-9375-9EED8C350069}" type="sibTrans" cxnId="{E9862F46-01D9-4623-B372-980CEF4B1575}">
      <dgm:prSet/>
      <dgm:spPr/>
      <dgm:t>
        <a:bodyPr/>
        <a:lstStyle/>
        <a:p>
          <a:endParaRPr lang="en-IN"/>
        </a:p>
      </dgm:t>
    </dgm:pt>
    <dgm:pt modelId="{94F74072-C710-44AB-ABEA-1020A5A412AB}">
      <dgm:prSet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IN" sz="3200" dirty="0" smtClean="0"/>
            <a:t>Data Description</a:t>
          </a:r>
          <a:endParaRPr lang="en-IN" sz="3200" dirty="0"/>
        </a:p>
      </dgm:t>
    </dgm:pt>
    <dgm:pt modelId="{0A3D0820-6EBA-457D-93BC-423F0A025852}" type="parTrans" cxnId="{F123457F-00D0-415E-B882-31FBD115BFEC}">
      <dgm:prSet/>
      <dgm:spPr/>
      <dgm:t>
        <a:bodyPr/>
        <a:lstStyle/>
        <a:p>
          <a:endParaRPr lang="en-IN"/>
        </a:p>
      </dgm:t>
    </dgm:pt>
    <dgm:pt modelId="{09FDA2D1-9102-44E6-B4CC-5330CD87FD51}" type="sibTrans" cxnId="{F123457F-00D0-415E-B882-31FBD115BFEC}">
      <dgm:prSet/>
      <dgm:spPr/>
      <dgm:t>
        <a:bodyPr/>
        <a:lstStyle/>
        <a:p>
          <a:endParaRPr lang="en-IN"/>
        </a:p>
      </dgm:t>
    </dgm:pt>
    <dgm:pt modelId="{7F68BA41-231F-44CC-AE69-50D1EAA9C5C4}">
      <dgm:prSet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IN" sz="3200" dirty="0" smtClean="0"/>
            <a:t>Data </a:t>
          </a:r>
          <a:r>
            <a:rPr lang="en-IN" sz="2800" dirty="0" smtClean="0"/>
            <a:t>Exploration</a:t>
          </a:r>
          <a:endParaRPr lang="en-IN" sz="2800" dirty="0"/>
        </a:p>
      </dgm:t>
    </dgm:pt>
    <dgm:pt modelId="{5DCA0A2B-1612-407B-A477-C3FA20463310}" type="parTrans" cxnId="{8D728CBD-8B9E-4E41-B248-642025541E68}">
      <dgm:prSet/>
      <dgm:spPr/>
      <dgm:t>
        <a:bodyPr/>
        <a:lstStyle/>
        <a:p>
          <a:endParaRPr lang="en-IN"/>
        </a:p>
      </dgm:t>
    </dgm:pt>
    <dgm:pt modelId="{1DCCC95B-AACD-4F37-B9BC-683011774759}" type="sibTrans" cxnId="{8D728CBD-8B9E-4E41-B248-642025541E68}">
      <dgm:prSet/>
      <dgm:spPr/>
      <dgm:t>
        <a:bodyPr/>
        <a:lstStyle/>
        <a:p>
          <a:endParaRPr lang="en-IN"/>
        </a:p>
      </dgm:t>
    </dgm:pt>
    <dgm:pt modelId="{FAFC1C80-8FC5-4222-96E1-C67E5A7DE431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IN" sz="2800" dirty="0" smtClean="0"/>
            <a:t>Regression Models</a:t>
          </a:r>
          <a:endParaRPr lang="en-IN" sz="2800" dirty="0"/>
        </a:p>
      </dgm:t>
    </dgm:pt>
    <dgm:pt modelId="{291A305D-1094-410A-91A4-6DD1B9AC2F8D}" type="parTrans" cxnId="{AF13731B-8566-4CF6-9874-BFD4DA49470C}">
      <dgm:prSet/>
      <dgm:spPr/>
      <dgm:t>
        <a:bodyPr/>
        <a:lstStyle/>
        <a:p>
          <a:endParaRPr lang="en-IN"/>
        </a:p>
      </dgm:t>
    </dgm:pt>
    <dgm:pt modelId="{F5E4731F-976D-4911-9B97-1CCF7C748A65}" type="sibTrans" cxnId="{AF13731B-8566-4CF6-9874-BFD4DA49470C}">
      <dgm:prSet/>
      <dgm:spPr/>
      <dgm:t>
        <a:bodyPr/>
        <a:lstStyle/>
        <a:p>
          <a:endParaRPr lang="en-IN"/>
        </a:p>
      </dgm:t>
    </dgm:pt>
    <dgm:pt modelId="{9DE7AE4E-F003-4E4F-9375-D55EF920B605}">
      <dgm:prSet custT="1"/>
      <dgm:spPr/>
      <dgm:t>
        <a:bodyPr/>
        <a:lstStyle/>
        <a:p>
          <a:r>
            <a:rPr lang="en-IN" sz="2800" dirty="0"/>
            <a:t>Conclusions</a:t>
          </a:r>
        </a:p>
      </dgm:t>
    </dgm:pt>
    <dgm:pt modelId="{710C8C59-0DC6-486F-B4EB-3E8A78882681}" type="parTrans" cxnId="{0AA7A4DF-FC86-443A-BF81-35EBB7EBE284}">
      <dgm:prSet/>
      <dgm:spPr/>
      <dgm:t>
        <a:bodyPr/>
        <a:lstStyle/>
        <a:p>
          <a:endParaRPr lang="en-IN"/>
        </a:p>
      </dgm:t>
    </dgm:pt>
    <dgm:pt modelId="{A8A9F19D-0ED0-4ADD-8166-BA7B0E23A86B}" type="sibTrans" cxnId="{0AA7A4DF-FC86-443A-BF81-35EBB7EBE284}">
      <dgm:prSet/>
      <dgm:spPr/>
      <dgm:t>
        <a:bodyPr/>
        <a:lstStyle/>
        <a:p>
          <a:endParaRPr lang="en-IN"/>
        </a:p>
      </dgm:t>
    </dgm:pt>
    <dgm:pt modelId="{63B4AC3C-3DE3-4898-B1C0-CA0DD7B1E1A3}">
      <dgm:prSet custScaleX="198725" custLinFactNeighborX="-84958" custLinFactNeighborY="63993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IN"/>
        </a:p>
      </dgm:t>
    </dgm:pt>
    <dgm:pt modelId="{58949BF3-6738-46F5-A428-47DD7A2AF15F}" type="parTrans" cxnId="{E45A200D-7573-4A2C-8B72-553DFAD89EA2}">
      <dgm:prSet/>
      <dgm:spPr/>
      <dgm:t>
        <a:bodyPr/>
        <a:lstStyle/>
        <a:p>
          <a:endParaRPr lang="en-IN"/>
        </a:p>
      </dgm:t>
    </dgm:pt>
    <dgm:pt modelId="{F3C16DEC-ACDB-4548-AE00-04AC002453C4}" type="sibTrans" cxnId="{E45A200D-7573-4A2C-8B72-553DFAD89EA2}">
      <dgm:prSet/>
      <dgm:spPr/>
      <dgm:t>
        <a:bodyPr/>
        <a:lstStyle/>
        <a:p>
          <a:endParaRPr lang="en-IN"/>
        </a:p>
      </dgm:t>
    </dgm:pt>
    <dgm:pt modelId="{EEC659EA-3988-4729-B475-E44EB046C698}" type="pres">
      <dgm:prSet presAssocID="{50AF3662-6A90-4F49-8955-EB5B1D60B378}" presName="Name0" presStyleCnt="0">
        <dgm:presLayoutVars>
          <dgm:chMax val="5"/>
          <dgm:chPref val="5"/>
          <dgm:dir/>
          <dgm:animLvl val="lvl"/>
        </dgm:presLayoutVars>
      </dgm:prSet>
      <dgm:spPr/>
      <dgm:t>
        <a:bodyPr/>
        <a:lstStyle/>
        <a:p>
          <a:endParaRPr lang="en-IN"/>
        </a:p>
      </dgm:t>
    </dgm:pt>
    <dgm:pt modelId="{426B63F3-9CDA-4B30-AAB7-12E98727FB57}" type="pres">
      <dgm:prSet presAssocID="{EF915E32-E9F5-4A1E-BE24-A56BBC2B8A09}" presName="parentText1" presStyleLbl="node1" presStyleIdx="0" presStyleCnt="5" custScaleX="54902" custLinFactNeighborX="35065" custLinFactNeighborY="-78470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38D5181-FAED-4F9E-A603-BC869828BF78}" type="pres">
      <dgm:prSet presAssocID="{94F74072-C710-44AB-ABEA-1020A5A412AB}" presName="parentText2" presStyleLbl="node1" presStyleIdx="1" presStyleCnt="5" custScaleX="64327" custLinFactNeighborX="21985" custLinFactNeighborY="-30976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48B24F5-619E-494D-AC89-601CE670E01E}" type="pres">
      <dgm:prSet presAssocID="{7F68BA41-231F-44CC-AE69-50D1EAA9C5C4}" presName="parentText3" presStyleLbl="node1" presStyleIdx="2" presStyleCnt="5" custScaleX="87559" custLinFactNeighborX="-5753" custLinFactNeighborY="16283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CD1AAA6-C7A6-4969-9FB6-51467387DB32}" type="pres">
      <dgm:prSet presAssocID="{FAFC1C80-8FC5-4222-96E1-C67E5A7DE431}" presName="parentText4" presStyleLbl="node1" presStyleIdx="3" presStyleCnt="5" custScaleX="126873" custLinFactNeighborX="-51613" custLinFactNeighborY="57109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B0812AB-CC2C-412E-839A-63EE36D1788F}" type="pres">
      <dgm:prSet presAssocID="{9DE7AE4E-F003-4E4F-9375-D55EF920B605}" presName="parentText5" presStyleLbl="node1" presStyleIdx="4" presStyleCnt="5" custScaleX="205297" custLinFactX="-55722" custLinFactY="4652" custLinFactNeighborX="-100000" custLinFactNeighborY="100000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F123457F-00D0-415E-B882-31FBD115BFEC}" srcId="{50AF3662-6A90-4F49-8955-EB5B1D60B378}" destId="{94F74072-C710-44AB-ABEA-1020A5A412AB}" srcOrd="1" destOrd="0" parTransId="{0A3D0820-6EBA-457D-93BC-423F0A025852}" sibTransId="{09FDA2D1-9102-44E6-B4CC-5330CD87FD51}"/>
    <dgm:cxn modelId="{0AA7A4DF-FC86-443A-BF81-35EBB7EBE284}" srcId="{50AF3662-6A90-4F49-8955-EB5B1D60B378}" destId="{9DE7AE4E-F003-4E4F-9375-D55EF920B605}" srcOrd="4" destOrd="0" parTransId="{710C8C59-0DC6-486F-B4EB-3E8A78882681}" sibTransId="{A8A9F19D-0ED0-4ADD-8166-BA7B0E23A86B}"/>
    <dgm:cxn modelId="{8D728CBD-8B9E-4E41-B248-642025541E68}" srcId="{50AF3662-6A90-4F49-8955-EB5B1D60B378}" destId="{7F68BA41-231F-44CC-AE69-50D1EAA9C5C4}" srcOrd="2" destOrd="0" parTransId="{5DCA0A2B-1612-407B-A477-C3FA20463310}" sibTransId="{1DCCC95B-AACD-4F37-B9BC-683011774759}"/>
    <dgm:cxn modelId="{85200CC6-7AF0-4172-8EDF-AD0980924EE8}" type="presOf" srcId="{FAFC1C80-8FC5-4222-96E1-C67E5A7DE431}" destId="{BCD1AAA6-C7A6-4969-9FB6-51467387DB32}" srcOrd="0" destOrd="0" presId="urn:microsoft.com/office/officeart/2009/3/layout/IncreasingArrowsProcess"/>
    <dgm:cxn modelId="{D4086678-5D78-499E-B7C7-A93EA367EA2B}" type="presOf" srcId="{94F74072-C710-44AB-ABEA-1020A5A412AB}" destId="{D38D5181-FAED-4F9E-A603-BC869828BF78}" srcOrd="0" destOrd="0" presId="urn:microsoft.com/office/officeart/2009/3/layout/IncreasingArrowsProcess"/>
    <dgm:cxn modelId="{AF13731B-8566-4CF6-9874-BFD4DA49470C}" srcId="{50AF3662-6A90-4F49-8955-EB5B1D60B378}" destId="{FAFC1C80-8FC5-4222-96E1-C67E5A7DE431}" srcOrd="3" destOrd="0" parTransId="{291A305D-1094-410A-91A4-6DD1B9AC2F8D}" sibTransId="{F5E4731F-976D-4911-9B97-1CCF7C748A65}"/>
    <dgm:cxn modelId="{E9862F46-01D9-4623-B372-980CEF4B1575}" srcId="{50AF3662-6A90-4F49-8955-EB5B1D60B378}" destId="{EF915E32-E9F5-4A1E-BE24-A56BBC2B8A09}" srcOrd="0" destOrd="0" parTransId="{CDDCE8F9-1BF8-4336-B31F-AAA79BE8372A}" sibTransId="{80EDF03D-24DE-4DBA-9375-9EED8C350069}"/>
    <dgm:cxn modelId="{E45A200D-7573-4A2C-8B72-553DFAD89EA2}" srcId="{50AF3662-6A90-4F49-8955-EB5B1D60B378}" destId="{63B4AC3C-3DE3-4898-B1C0-CA0DD7B1E1A3}" srcOrd="5" destOrd="0" parTransId="{58949BF3-6738-46F5-A428-47DD7A2AF15F}" sibTransId="{F3C16DEC-ACDB-4548-AE00-04AC002453C4}"/>
    <dgm:cxn modelId="{BDECA59F-5E48-428F-B19C-57BAE782C61B}" type="presOf" srcId="{EF915E32-E9F5-4A1E-BE24-A56BBC2B8A09}" destId="{426B63F3-9CDA-4B30-AAB7-12E98727FB57}" srcOrd="0" destOrd="0" presId="urn:microsoft.com/office/officeart/2009/3/layout/IncreasingArrowsProcess"/>
    <dgm:cxn modelId="{CEEB0978-2365-4D6A-8246-E61527286927}" type="presOf" srcId="{50AF3662-6A90-4F49-8955-EB5B1D60B378}" destId="{EEC659EA-3988-4729-B475-E44EB046C698}" srcOrd="0" destOrd="0" presId="urn:microsoft.com/office/officeart/2009/3/layout/IncreasingArrowsProcess"/>
    <dgm:cxn modelId="{C0B845A0-1427-4F3D-B04C-8CB62AA90F36}" type="presOf" srcId="{7F68BA41-231F-44CC-AE69-50D1EAA9C5C4}" destId="{048B24F5-619E-494D-AC89-601CE670E01E}" srcOrd="0" destOrd="0" presId="urn:microsoft.com/office/officeart/2009/3/layout/IncreasingArrowsProcess"/>
    <dgm:cxn modelId="{426504AD-4757-4B4A-B40A-B114B343B3EF}" type="presOf" srcId="{9DE7AE4E-F003-4E4F-9375-D55EF920B605}" destId="{9B0812AB-CC2C-412E-839A-63EE36D1788F}" srcOrd="0" destOrd="0" presId="urn:microsoft.com/office/officeart/2009/3/layout/IncreasingArrowsProcess"/>
    <dgm:cxn modelId="{C2799E09-469E-4F2C-841A-8DA139C5560A}" type="presParOf" srcId="{EEC659EA-3988-4729-B475-E44EB046C698}" destId="{426B63F3-9CDA-4B30-AAB7-12E98727FB57}" srcOrd="0" destOrd="0" presId="urn:microsoft.com/office/officeart/2009/3/layout/IncreasingArrowsProcess"/>
    <dgm:cxn modelId="{14FC9005-DC76-4BF4-8CDD-840875268A0D}" type="presParOf" srcId="{EEC659EA-3988-4729-B475-E44EB046C698}" destId="{D38D5181-FAED-4F9E-A603-BC869828BF78}" srcOrd="1" destOrd="0" presId="urn:microsoft.com/office/officeart/2009/3/layout/IncreasingArrowsProcess"/>
    <dgm:cxn modelId="{53A63287-F555-4778-9F6F-584B8F039EC6}" type="presParOf" srcId="{EEC659EA-3988-4729-B475-E44EB046C698}" destId="{048B24F5-619E-494D-AC89-601CE670E01E}" srcOrd="2" destOrd="0" presId="urn:microsoft.com/office/officeart/2009/3/layout/IncreasingArrowsProcess"/>
    <dgm:cxn modelId="{BE07620F-15B2-4A93-9CE6-96F32E19201A}" type="presParOf" srcId="{EEC659EA-3988-4729-B475-E44EB046C698}" destId="{BCD1AAA6-C7A6-4969-9FB6-51467387DB32}" srcOrd="3" destOrd="0" presId="urn:microsoft.com/office/officeart/2009/3/layout/IncreasingArrowsProcess"/>
    <dgm:cxn modelId="{1FC7EB0F-8EF1-4451-BB0C-DE07D3BC022E}" type="presParOf" srcId="{EEC659EA-3988-4729-B475-E44EB046C698}" destId="{9B0812AB-CC2C-412E-839A-63EE36D1788F}" srcOrd="4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3BED577-846C-4A37-B80C-C9B1A1213CEB}" type="doc">
      <dgm:prSet loTypeId="urn:microsoft.com/office/officeart/2005/8/layout/vList2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IN"/>
        </a:p>
      </dgm:t>
    </dgm:pt>
    <dgm:pt modelId="{A34CC230-8241-4EE9-A2FC-A47E3446F1A0}">
      <dgm:prSet/>
      <dgm:spPr/>
      <dgm:t>
        <a:bodyPr/>
        <a:lstStyle/>
        <a:p>
          <a:pPr algn="ctr" rtl="0"/>
          <a:r>
            <a:rPr lang="en-IN" dirty="0" smtClean="0">
              <a:solidFill>
                <a:srgbClr val="C00000"/>
              </a:solidFill>
            </a:rPr>
            <a:t>Encoding of Categorical Variables </a:t>
          </a:r>
          <a:endParaRPr lang="en-IN" dirty="0">
            <a:solidFill>
              <a:srgbClr val="C00000"/>
            </a:solidFill>
          </a:endParaRPr>
        </a:p>
      </dgm:t>
    </dgm:pt>
    <dgm:pt modelId="{04369778-19B8-46BD-B189-14BEF5273FC8}" type="parTrans" cxnId="{FF6E2A37-712E-44DE-91D5-884288BB4B7A}">
      <dgm:prSet/>
      <dgm:spPr/>
      <dgm:t>
        <a:bodyPr/>
        <a:lstStyle/>
        <a:p>
          <a:endParaRPr lang="en-IN"/>
        </a:p>
      </dgm:t>
    </dgm:pt>
    <dgm:pt modelId="{C759B660-2ECB-4301-B60B-11559E4CBBD1}" type="sibTrans" cxnId="{FF6E2A37-712E-44DE-91D5-884288BB4B7A}">
      <dgm:prSet/>
      <dgm:spPr/>
      <dgm:t>
        <a:bodyPr/>
        <a:lstStyle/>
        <a:p>
          <a:endParaRPr lang="en-IN"/>
        </a:p>
      </dgm:t>
    </dgm:pt>
    <dgm:pt modelId="{A8753C0C-C9A4-446D-8079-612292CC9589}" type="pres">
      <dgm:prSet presAssocID="{B3BED577-846C-4A37-B80C-C9B1A1213CE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D3CB8F28-42CA-4CB8-9EF1-C6444D418F94}" type="pres">
      <dgm:prSet presAssocID="{A34CC230-8241-4EE9-A2FC-A47E3446F1A0}" presName="parentText" presStyleLbl="node1" presStyleIdx="0" presStyleCnt="1" custLinFactNeighborX="4839" custLinFactNeighborY="24534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8014E077-CAE0-4105-BBBC-87A42851EA79}" type="presOf" srcId="{B3BED577-846C-4A37-B80C-C9B1A1213CEB}" destId="{A8753C0C-C9A4-446D-8079-612292CC9589}" srcOrd="0" destOrd="0" presId="urn:microsoft.com/office/officeart/2005/8/layout/vList2"/>
    <dgm:cxn modelId="{FF6E2A37-712E-44DE-91D5-884288BB4B7A}" srcId="{B3BED577-846C-4A37-B80C-C9B1A1213CEB}" destId="{A34CC230-8241-4EE9-A2FC-A47E3446F1A0}" srcOrd="0" destOrd="0" parTransId="{04369778-19B8-46BD-B189-14BEF5273FC8}" sibTransId="{C759B660-2ECB-4301-B60B-11559E4CBBD1}"/>
    <dgm:cxn modelId="{28E0F38E-E804-4562-BA28-F9DD778C7F53}" type="presOf" srcId="{A34CC230-8241-4EE9-A2FC-A47E3446F1A0}" destId="{D3CB8F28-42CA-4CB8-9EF1-C6444D418F94}" srcOrd="0" destOrd="0" presId="urn:microsoft.com/office/officeart/2005/8/layout/vList2"/>
    <dgm:cxn modelId="{6597EC69-F2D8-44E5-9808-24972E8F371F}" type="presParOf" srcId="{A8753C0C-C9A4-446D-8079-612292CC9589}" destId="{D3CB8F28-42CA-4CB8-9EF1-C6444D418F9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2D5AFD4-D8FC-4594-8A3A-517BE7B706E7}" type="doc">
      <dgm:prSet loTypeId="urn:microsoft.com/office/officeart/2005/8/layout/vList2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IN"/>
        </a:p>
      </dgm:t>
    </dgm:pt>
    <dgm:pt modelId="{A25DA8C1-C0F1-43FC-8EB3-8476BD196CF2}">
      <dgm:prSet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algn="ctr" rtl="0"/>
          <a:r>
            <a:rPr lang="en-IN" sz="2400" dirty="0" smtClean="0">
              <a:solidFill>
                <a:srgbClr val="C00000"/>
              </a:solidFill>
            </a:rPr>
            <a:t>Modelling - Machine Learning Algorithms</a:t>
          </a:r>
          <a:endParaRPr lang="en-IN" sz="2400" dirty="0">
            <a:solidFill>
              <a:srgbClr val="C00000"/>
            </a:solidFill>
          </a:endParaRPr>
        </a:p>
      </dgm:t>
    </dgm:pt>
    <dgm:pt modelId="{DD1E1DDC-BE97-4AFD-8D7F-FF193AF59A71}" type="parTrans" cxnId="{A0FAD6D2-5B46-4BDF-A43A-A67D6E6A0386}">
      <dgm:prSet/>
      <dgm:spPr/>
      <dgm:t>
        <a:bodyPr/>
        <a:lstStyle/>
        <a:p>
          <a:endParaRPr lang="en-IN"/>
        </a:p>
      </dgm:t>
    </dgm:pt>
    <dgm:pt modelId="{4C455C27-6425-4178-9DE0-7D0928D7B9DD}" type="sibTrans" cxnId="{A0FAD6D2-5B46-4BDF-A43A-A67D6E6A0386}">
      <dgm:prSet/>
      <dgm:spPr/>
      <dgm:t>
        <a:bodyPr/>
        <a:lstStyle/>
        <a:p>
          <a:endParaRPr lang="en-IN"/>
        </a:p>
      </dgm:t>
    </dgm:pt>
    <dgm:pt modelId="{AD220CF1-0215-4853-B411-B6E95AA2EE65}" type="pres">
      <dgm:prSet presAssocID="{92D5AFD4-D8FC-4594-8A3A-517BE7B706E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6FC2FE86-A4CE-45B5-845D-4269F87AAD21}" type="pres">
      <dgm:prSet presAssocID="{A25DA8C1-C0F1-43FC-8EB3-8476BD196CF2}" presName="parentText" presStyleLbl="node1" presStyleIdx="0" presStyleCnt="1" custScaleX="100000" custScaleY="205352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4D4F4C65-2EE0-485E-B3AE-5905C4250EC7}" type="presOf" srcId="{92D5AFD4-D8FC-4594-8A3A-517BE7B706E7}" destId="{AD220CF1-0215-4853-B411-B6E95AA2EE65}" srcOrd="0" destOrd="0" presId="urn:microsoft.com/office/officeart/2005/8/layout/vList2"/>
    <dgm:cxn modelId="{A0FAD6D2-5B46-4BDF-A43A-A67D6E6A0386}" srcId="{92D5AFD4-D8FC-4594-8A3A-517BE7B706E7}" destId="{A25DA8C1-C0F1-43FC-8EB3-8476BD196CF2}" srcOrd="0" destOrd="0" parTransId="{DD1E1DDC-BE97-4AFD-8D7F-FF193AF59A71}" sibTransId="{4C455C27-6425-4178-9DE0-7D0928D7B9DD}"/>
    <dgm:cxn modelId="{4B5618A6-CAF3-47A2-9B24-E713A85FCA17}" type="presOf" srcId="{A25DA8C1-C0F1-43FC-8EB3-8476BD196CF2}" destId="{6FC2FE86-A4CE-45B5-845D-4269F87AAD21}" srcOrd="0" destOrd="0" presId="urn:microsoft.com/office/officeart/2005/8/layout/vList2"/>
    <dgm:cxn modelId="{9B3F87BA-E4CD-43C3-BD5A-C33AEE25A21C}" type="presParOf" srcId="{AD220CF1-0215-4853-B411-B6E95AA2EE65}" destId="{6FC2FE86-A4CE-45B5-845D-4269F87AAD2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4A67C4FC-5A89-462F-B6EE-5F2F58FFF0AD}" type="doc">
      <dgm:prSet loTypeId="urn:microsoft.com/office/officeart/2005/8/layout/vList2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IN"/>
        </a:p>
      </dgm:t>
    </dgm:pt>
    <dgm:pt modelId="{9D0EB6A0-F8F5-4BB9-BAA1-698D08C52219}">
      <dgm:prSet custT="1"/>
      <dgm:spPr/>
      <dgm:t>
        <a:bodyPr/>
        <a:lstStyle/>
        <a:p>
          <a:pPr algn="ctr" rtl="0"/>
          <a:r>
            <a:rPr lang="en-IN" sz="2800" dirty="0" smtClean="0">
              <a:solidFill>
                <a:srgbClr val="C00000"/>
              </a:solidFill>
            </a:rPr>
            <a:t>Regression Algorithms for Modelling</a:t>
          </a:r>
          <a:endParaRPr lang="en-IN" sz="2800" dirty="0">
            <a:solidFill>
              <a:srgbClr val="C00000"/>
            </a:solidFill>
          </a:endParaRPr>
        </a:p>
      </dgm:t>
    </dgm:pt>
    <dgm:pt modelId="{D383E7B6-6762-4318-88D4-80BA50F25B19}" type="parTrans" cxnId="{ADE60413-67D1-442B-B7D3-B02AF425EC79}">
      <dgm:prSet/>
      <dgm:spPr/>
      <dgm:t>
        <a:bodyPr/>
        <a:lstStyle/>
        <a:p>
          <a:endParaRPr lang="en-IN"/>
        </a:p>
      </dgm:t>
    </dgm:pt>
    <dgm:pt modelId="{F231112E-6C12-4EAA-AAA9-F650ED3670AD}" type="sibTrans" cxnId="{ADE60413-67D1-442B-B7D3-B02AF425EC79}">
      <dgm:prSet/>
      <dgm:spPr/>
      <dgm:t>
        <a:bodyPr/>
        <a:lstStyle/>
        <a:p>
          <a:endParaRPr lang="en-IN"/>
        </a:p>
      </dgm:t>
    </dgm:pt>
    <dgm:pt modelId="{6BCFADEC-9F8E-4BB3-9EA4-7CB6D467B307}" type="pres">
      <dgm:prSet presAssocID="{4A67C4FC-5A89-462F-B6EE-5F2F58FFF0A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17DF1750-FFF4-4956-8EEE-FC46CBEFA0B0}" type="pres">
      <dgm:prSet presAssocID="{9D0EB6A0-F8F5-4BB9-BAA1-698D08C52219}" presName="parentText" presStyleLbl="node1" presStyleIdx="0" presStyleCnt="1" custScaleY="287492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ADE60413-67D1-442B-B7D3-B02AF425EC79}" srcId="{4A67C4FC-5A89-462F-B6EE-5F2F58FFF0AD}" destId="{9D0EB6A0-F8F5-4BB9-BAA1-698D08C52219}" srcOrd="0" destOrd="0" parTransId="{D383E7B6-6762-4318-88D4-80BA50F25B19}" sibTransId="{F231112E-6C12-4EAA-AAA9-F650ED3670AD}"/>
    <dgm:cxn modelId="{AC65ABF0-4889-4E05-99DD-C03EB2AA670B}" type="presOf" srcId="{4A67C4FC-5A89-462F-B6EE-5F2F58FFF0AD}" destId="{6BCFADEC-9F8E-4BB3-9EA4-7CB6D467B307}" srcOrd="0" destOrd="0" presId="urn:microsoft.com/office/officeart/2005/8/layout/vList2"/>
    <dgm:cxn modelId="{534179B1-E325-4F45-B72D-52256F4FB2B0}" type="presOf" srcId="{9D0EB6A0-F8F5-4BB9-BAA1-698D08C52219}" destId="{17DF1750-FFF4-4956-8EEE-FC46CBEFA0B0}" srcOrd="0" destOrd="0" presId="urn:microsoft.com/office/officeart/2005/8/layout/vList2"/>
    <dgm:cxn modelId="{2BD70CA5-5F72-4334-9205-CC223C9A25D1}" type="presParOf" srcId="{6BCFADEC-9F8E-4BB3-9EA4-7CB6D467B307}" destId="{17DF1750-FFF4-4956-8EEE-FC46CBEFA0B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EB87BD93-1B46-4495-88BA-5AC35531B6A5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IN"/>
        </a:p>
      </dgm:t>
    </dgm:pt>
    <dgm:pt modelId="{BDC4DF84-2A9D-4360-AD95-89237268B9EE}">
      <dgm:prSet/>
      <dgm:spPr/>
      <dgm:t>
        <a:bodyPr/>
        <a:lstStyle/>
        <a:p>
          <a:pPr algn="ctr" rtl="0"/>
          <a:r>
            <a:rPr lang="en-IN" dirty="0" smtClean="0">
              <a:solidFill>
                <a:srgbClr val="C00000"/>
              </a:solidFill>
            </a:rPr>
            <a:t>Comparison Plots</a:t>
          </a:r>
          <a:endParaRPr lang="en-IN" dirty="0">
            <a:solidFill>
              <a:srgbClr val="C00000"/>
            </a:solidFill>
          </a:endParaRPr>
        </a:p>
      </dgm:t>
    </dgm:pt>
    <dgm:pt modelId="{739CC3DB-6850-4F96-8A9E-966FC73D096A}" type="parTrans" cxnId="{6F337913-99AC-41D6-8227-2B11AF2DA887}">
      <dgm:prSet/>
      <dgm:spPr/>
      <dgm:t>
        <a:bodyPr/>
        <a:lstStyle/>
        <a:p>
          <a:endParaRPr lang="en-IN"/>
        </a:p>
      </dgm:t>
    </dgm:pt>
    <dgm:pt modelId="{E56ED730-7258-4FA3-86B1-496124145536}" type="sibTrans" cxnId="{6F337913-99AC-41D6-8227-2B11AF2DA887}">
      <dgm:prSet/>
      <dgm:spPr/>
      <dgm:t>
        <a:bodyPr/>
        <a:lstStyle/>
        <a:p>
          <a:endParaRPr lang="en-IN"/>
        </a:p>
      </dgm:t>
    </dgm:pt>
    <dgm:pt modelId="{614A07A0-638C-4050-9DF4-FCA5EA200A7E}" type="pres">
      <dgm:prSet presAssocID="{EB87BD93-1B46-4495-88BA-5AC35531B6A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20053D22-9D47-45F6-BE5E-326ADFCC5EE7}" type="pres">
      <dgm:prSet presAssocID="{BDC4DF84-2A9D-4360-AD95-89237268B9EE}" presName="parentText" presStyleLbl="node1" presStyleIdx="0" presStyleCnt="1" custScaleX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0A4668B0-808B-44BA-BF91-446AB9424C5C}" type="presOf" srcId="{BDC4DF84-2A9D-4360-AD95-89237268B9EE}" destId="{20053D22-9D47-45F6-BE5E-326ADFCC5EE7}" srcOrd="0" destOrd="0" presId="urn:microsoft.com/office/officeart/2005/8/layout/vList2"/>
    <dgm:cxn modelId="{6F337913-99AC-41D6-8227-2B11AF2DA887}" srcId="{EB87BD93-1B46-4495-88BA-5AC35531B6A5}" destId="{BDC4DF84-2A9D-4360-AD95-89237268B9EE}" srcOrd="0" destOrd="0" parTransId="{739CC3DB-6850-4F96-8A9E-966FC73D096A}" sibTransId="{E56ED730-7258-4FA3-86B1-496124145536}"/>
    <dgm:cxn modelId="{06ECE16F-2799-4096-8EB4-795B035ED50D}" type="presOf" srcId="{EB87BD93-1B46-4495-88BA-5AC35531B6A5}" destId="{614A07A0-638C-4050-9DF4-FCA5EA200A7E}" srcOrd="0" destOrd="0" presId="urn:microsoft.com/office/officeart/2005/8/layout/vList2"/>
    <dgm:cxn modelId="{A3EBA2EB-B57E-4AD4-AF99-C052D2CC9CEA}" type="presParOf" srcId="{614A07A0-638C-4050-9DF4-FCA5EA200A7E}" destId="{20053D22-9D47-45F6-BE5E-326ADFCC5EE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31152143-4E85-4856-AF4F-4DCCA009A801}" type="doc">
      <dgm:prSet loTypeId="urn:microsoft.com/office/officeart/2005/8/layout/vList2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IN"/>
        </a:p>
      </dgm:t>
    </dgm:pt>
    <dgm:pt modelId="{0170FDF1-4590-4028-B6EE-699D2EA09EC2}">
      <dgm:prSet phldrT="[Text]" custT="1"/>
      <dgm:spPr/>
      <dgm:t>
        <a:bodyPr/>
        <a:lstStyle/>
        <a:p>
          <a:pPr algn="ctr"/>
          <a:r>
            <a:rPr lang="en-IN" sz="2800" dirty="0" smtClean="0">
              <a:solidFill>
                <a:srgbClr val="C00000"/>
              </a:solidFill>
            </a:rPr>
            <a:t>Plotting Predictions</a:t>
          </a:r>
          <a:endParaRPr lang="en-IN" sz="2800" dirty="0">
            <a:solidFill>
              <a:srgbClr val="C00000"/>
            </a:solidFill>
          </a:endParaRPr>
        </a:p>
      </dgm:t>
    </dgm:pt>
    <dgm:pt modelId="{4F160FEE-AC8F-4DA1-9571-4B9CC51033C5}" type="parTrans" cxnId="{615FDB38-E287-4AF9-BAFC-41F59E5559A8}">
      <dgm:prSet/>
      <dgm:spPr/>
      <dgm:t>
        <a:bodyPr/>
        <a:lstStyle/>
        <a:p>
          <a:endParaRPr lang="en-IN"/>
        </a:p>
      </dgm:t>
    </dgm:pt>
    <dgm:pt modelId="{D042C228-8820-4505-B275-A8967CFA8526}" type="sibTrans" cxnId="{615FDB38-E287-4AF9-BAFC-41F59E5559A8}">
      <dgm:prSet/>
      <dgm:spPr/>
      <dgm:t>
        <a:bodyPr/>
        <a:lstStyle/>
        <a:p>
          <a:endParaRPr lang="en-IN"/>
        </a:p>
      </dgm:t>
    </dgm:pt>
    <dgm:pt modelId="{273C09E9-C8D9-45CB-A045-50A3DE2B1B2C}" type="pres">
      <dgm:prSet presAssocID="{31152143-4E85-4856-AF4F-4DCCA009A80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742B3BF8-EE0E-4565-8186-E8A938D7B369}" type="pres">
      <dgm:prSet presAssocID="{0170FDF1-4590-4028-B6EE-699D2EA09EC2}" presName="parentText" presStyleLbl="node1" presStyleIdx="0" presStyleCnt="1" custScaleX="100000" custScaleY="226387" custLinFactY="-100000" custLinFactNeighborX="23572" custLinFactNeighborY="-146924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615FDB38-E287-4AF9-BAFC-41F59E5559A8}" srcId="{31152143-4E85-4856-AF4F-4DCCA009A801}" destId="{0170FDF1-4590-4028-B6EE-699D2EA09EC2}" srcOrd="0" destOrd="0" parTransId="{4F160FEE-AC8F-4DA1-9571-4B9CC51033C5}" sibTransId="{D042C228-8820-4505-B275-A8967CFA8526}"/>
    <dgm:cxn modelId="{DB70537B-6506-4990-AE9B-CCBD4FB4474F}" type="presOf" srcId="{31152143-4E85-4856-AF4F-4DCCA009A801}" destId="{273C09E9-C8D9-45CB-A045-50A3DE2B1B2C}" srcOrd="0" destOrd="0" presId="urn:microsoft.com/office/officeart/2005/8/layout/vList2"/>
    <dgm:cxn modelId="{3020A375-5747-4F83-942E-4D323699174F}" type="presOf" srcId="{0170FDF1-4590-4028-B6EE-699D2EA09EC2}" destId="{742B3BF8-EE0E-4565-8186-E8A938D7B369}" srcOrd="0" destOrd="0" presId="urn:microsoft.com/office/officeart/2005/8/layout/vList2"/>
    <dgm:cxn modelId="{2833A81D-8E89-4407-B706-657C02A2A5FC}" type="presParOf" srcId="{273C09E9-C8D9-45CB-A045-50A3DE2B1B2C}" destId="{742B3BF8-EE0E-4565-8186-E8A938D7B36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31152143-4E85-4856-AF4F-4DCCA009A801}" type="doc">
      <dgm:prSet loTypeId="urn:microsoft.com/office/officeart/2005/8/layout/vList2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IN"/>
        </a:p>
      </dgm:t>
    </dgm:pt>
    <dgm:pt modelId="{0170FDF1-4590-4028-B6EE-699D2EA09EC2}">
      <dgm:prSet phldrT="[Text]" custT="1"/>
      <dgm:spPr/>
      <dgm:t>
        <a:bodyPr/>
        <a:lstStyle/>
        <a:p>
          <a:pPr algn="ctr"/>
          <a:r>
            <a:rPr lang="en-IN" sz="2800" dirty="0" smtClean="0">
              <a:solidFill>
                <a:srgbClr val="C00000"/>
              </a:solidFill>
            </a:rPr>
            <a:t>Conclusion</a:t>
          </a:r>
          <a:endParaRPr lang="en-IN" sz="2800" dirty="0">
            <a:solidFill>
              <a:srgbClr val="C00000"/>
            </a:solidFill>
          </a:endParaRPr>
        </a:p>
      </dgm:t>
    </dgm:pt>
    <dgm:pt modelId="{4F160FEE-AC8F-4DA1-9571-4B9CC51033C5}" type="parTrans" cxnId="{615FDB38-E287-4AF9-BAFC-41F59E5559A8}">
      <dgm:prSet/>
      <dgm:spPr/>
      <dgm:t>
        <a:bodyPr/>
        <a:lstStyle/>
        <a:p>
          <a:endParaRPr lang="en-IN"/>
        </a:p>
      </dgm:t>
    </dgm:pt>
    <dgm:pt modelId="{D042C228-8820-4505-B275-A8967CFA8526}" type="sibTrans" cxnId="{615FDB38-E287-4AF9-BAFC-41F59E5559A8}">
      <dgm:prSet/>
      <dgm:spPr/>
      <dgm:t>
        <a:bodyPr/>
        <a:lstStyle/>
        <a:p>
          <a:endParaRPr lang="en-IN"/>
        </a:p>
      </dgm:t>
    </dgm:pt>
    <dgm:pt modelId="{273C09E9-C8D9-45CB-A045-50A3DE2B1B2C}" type="pres">
      <dgm:prSet presAssocID="{31152143-4E85-4856-AF4F-4DCCA009A80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742B3BF8-EE0E-4565-8186-E8A938D7B369}" type="pres">
      <dgm:prSet presAssocID="{0170FDF1-4590-4028-B6EE-699D2EA09EC2}" presName="parentText" presStyleLbl="node1" presStyleIdx="0" presStyleCnt="1" custScaleX="100000" custScaleY="226387" custLinFactNeighborX="-307" custLinFactNeighborY="75425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615FDB38-E287-4AF9-BAFC-41F59E5559A8}" srcId="{31152143-4E85-4856-AF4F-4DCCA009A801}" destId="{0170FDF1-4590-4028-B6EE-699D2EA09EC2}" srcOrd="0" destOrd="0" parTransId="{4F160FEE-AC8F-4DA1-9571-4B9CC51033C5}" sibTransId="{D042C228-8820-4505-B275-A8967CFA8526}"/>
    <dgm:cxn modelId="{535F0853-9D9F-4219-A788-5C83140B3F90}" type="presOf" srcId="{0170FDF1-4590-4028-B6EE-699D2EA09EC2}" destId="{742B3BF8-EE0E-4565-8186-E8A938D7B369}" srcOrd="0" destOrd="0" presId="urn:microsoft.com/office/officeart/2005/8/layout/vList2"/>
    <dgm:cxn modelId="{F04B4DA9-43C4-41E6-872A-1DAD2CDCBA17}" type="presOf" srcId="{31152143-4E85-4856-AF4F-4DCCA009A801}" destId="{273C09E9-C8D9-45CB-A045-50A3DE2B1B2C}" srcOrd="0" destOrd="0" presId="urn:microsoft.com/office/officeart/2005/8/layout/vList2"/>
    <dgm:cxn modelId="{2CBF4F39-7AAD-4C7F-AB42-2D80F521961E}" type="presParOf" srcId="{273C09E9-C8D9-45CB-A045-50A3DE2B1B2C}" destId="{742B3BF8-EE0E-4565-8186-E8A938D7B36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C968D1-8D26-4162-A8D9-1FDD440DD34D}" type="doc">
      <dgm:prSet loTypeId="urn:microsoft.com/office/officeart/2005/8/layout/vList2" loCatId="list" qsTypeId="urn:microsoft.com/office/officeart/2005/8/quickstyle/simple1" qsCatId="simple" csTypeId="urn:microsoft.com/office/officeart/2005/8/colors/accent3_1" csCatId="accent3"/>
      <dgm:spPr/>
      <dgm:t>
        <a:bodyPr/>
        <a:lstStyle/>
        <a:p>
          <a:endParaRPr lang="en-IN"/>
        </a:p>
      </dgm:t>
    </dgm:pt>
    <dgm:pt modelId="{2937812C-92FB-411D-97B1-744357AD717F}">
      <dgm:prSet custT="1"/>
      <dgm:spPr/>
      <dgm:t>
        <a:bodyPr/>
        <a:lstStyle/>
        <a:p>
          <a:pPr algn="ctr" rtl="0"/>
          <a:r>
            <a:rPr lang="en-IN" sz="2800" b="0" dirty="0" smtClean="0">
              <a:solidFill>
                <a:srgbClr val="C00000"/>
              </a:solidFill>
            </a:rPr>
            <a:t>Problem Statement</a:t>
          </a:r>
          <a:endParaRPr lang="en-IN" sz="2800" b="0" dirty="0">
            <a:solidFill>
              <a:srgbClr val="C00000"/>
            </a:solidFill>
          </a:endParaRPr>
        </a:p>
      </dgm:t>
    </dgm:pt>
    <dgm:pt modelId="{368DAA8C-4502-467B-AD63-057BB82ACF54}" type="parTrans" cxnId="{00E86751-7E58-4899-AC33-9560A3B9E3B7}">
      <dgm:prSet/>
      <dgm:spPr/>
      <dgm:t>
        <a:bodyPr/>
        <a:lstStyle/>
        <a:p>
          <a:endParaRPr lang="en-IN"/>
        </a:p>
      </dgm:t>
    </dgm:pt>
    <dgm:pt modelId="{2AF8B859-C4D2-4888-8951-73524FAC0517}" type="sibTrans" cxnId="{00E86751-7E58-4899-AC33-9560A3B9E3B7}">
      <dgm:prSet/>
      <dgm:spPr/>
      <dgm:t>
        <a:bodyPr/>
        <a:lstStyle/>
        <a:p>
          <a:endParaRPr lang="en-IN"/>
        </a:p>
      </dgm:t>
    </dgm:pt>
    <dgm:pt modelId="{FF9F5D0E-C7C6-48DC-AE57-BD1B6AA2BC0E}" type="pres">
      <dgm:prSet presAssocID="{8BC968D1-8D26-4162-A8D9-1FDD440DD34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BFD8F69E-A510-4CA8-9C0F-12505169DF1E}" type="pres">
      <dgm:prSet presAssocID="{2937812C-92FB-411D-97B1-744357AD717F}" presName="parentText" presStyleLbl="node1" presStyleIdx="0" presStyleCnt="1" custLinFactNeighborX="6000" custLinFactNeighborY="-42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247D5465-07F7-4DA2-B4F2-7E257496E242}" type="presOf" srcId="{8BC968D1-8D26-4162-A8D9-1FDD440DD34D}" destId="{FF9F5D0E-C7C6-48DC-AE57-BD1B6AA2BC0E}" srcOrd="0" destOrd="0" presId="urn:microsoft.com/office/officeart/2005/8/layout/vList2"/>
    <dgm:cxn modelId="{F10C062B-A3F9-4A1E-8049-99B2CEC38F31}" type="presOf" srcId="{2937812C-92FB-411D-97B1-744357AD717F}" destId="{BFD8F69E-A510-4CA8-9C0F-12505169DF1E}" srcOrd="0" destOrd="0" presId="urn:microsoft.com/office/officeart/2005/8/layout/vList2"/>
    <dgm:cxn modelId="{00E86751-7E58-4899-AC33-9560A3B9E3B7}" srcId="{8BC968D1-8D26-4162-A8D9-1FDD440DD34D}" destId="{2937812C-92FB-411D-97B1-744357AD717F}" srcOrd="0" destOrd="0" parTransId="{368DAA8C-4502-467B-AD63-057BB82ACF54}" sibTransId="{2AF8B859-C4D2-4888-8951-73524FAC0517}"/>
    <dgm:cxn modelId="{47858017-9078-414B-8B3B-C0E671393750}" type="presParOf" srcId="{FF9F5D0E-C7C6-48DC-AE57-BD1B6AA2BC0E}" destId="{BFD8F69E-A510-4CA8-9C0F-12505169DF1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C2BBD35-FB1A-4170-86C5-5C082C5B5E3A}" type="doc">
      <dgm:prSet loTypeId="urn:microsoft.com/office/officeart/2005/8/layout/vList2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IN"/>
        </a:p>
      </dgm:t>
    </dgm:pt>
    <dgm:pt modelId="{824B6D3B-715C-407B-9910-F5FC612BC583}">
      <dgm:prSet custT="1"/>
      <dgm:spPr/>
      <dgm:t>
        <a:bodyPr/>
        <a:lstStyle/>
        <a:p>
          <a:pPr algn="ctr" rtl="0"/>
          <a:r>
            <a:rPr lang="en-IN" sz="2800" b="0" i="0" dirty="0" smtClean="0">
              <a:solidFill>
                <a:srgbClr val="C00000"/>
              </a:solidFill>
            </a:rPr>
            <a:t>Description of Dataset</a:t>
          </a:r>
          <a:endParaRPr lang="en-IN" sz="2800" b="0" dirty="0">
            <a:solidFill>
              <a:srgbClr val="C00000"/>
            </a:solidFill>
          </a:endParaRPr>
        </a:p>
      </dgm:t>
    </dgm:pt>
    <dgm:pt modelId="{84D76DC3-3018-40C6-823F-8CC99F950EC0}" type="parTrans" cxnId="{B1C91ED7-8F3B-42F3-84EB-2A256C690FE2}">
      <dgm:prSet/>
      <dgm:spPr/>
      <dgm:t>
        <a:bodyPr/>
        <a:lstStyle/>
        <a:p>
          <a:endParaRPr lang="en-IN"/>
        </a:p>
      </dgm:t>
    </dgm:pt>
    <dgm:pt modelId="{7A8231F0-481E-4D11-A008-69E0019E94A7}" type="sibTrans" cxnId="{B1C91ED7-8F3B-42F3-84EB-2A256C690FE2}">
      <dgm:prSet/>
      <dgm:spPr/>
      <dgm:t>
        <a:bodyPr/>
        <a:lstStyle/>
        <a:p>
          <a:endParaRPr lang="en-IN"/>
        </a:p>
      </dgm:t>
    </dgm:pt>
    <dgm:pt modelId="{F83334CC-0D1E-46C1-A9CE-364F57580777}" type="pres">
      <dgm:prSet presAssocID="{5C2BBD35-FB1A-4170-86C5-5C082C5B5E3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E9C519DF-E377-4310-B008-F58BB88FBA4E}" type="pres">
      <dgm:prSet presAssocID="{824B6D3B-715C-407B-9910-F5FC612BC583}" presName="parentText" presStyleLbl="node1" presStyleIdx="0" presStyleCnt="1" custScaleX="100000" custScaleY="79143" custLinFactNeighborX="-743" custLinFactNeighborY="0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B1C91ED7-8F3B-42F3-84EB-2A256C690FE2}" srcId="{5C2BBD35-FB1A-4170-86C5-5C082C5B5E3A}" destId="{824B6D3B-715C-407B-9910-F5FC612BC583}" srcOrd="0" destOrd="0" parTransId="{84D76DC3-3018-40C6-823F-8CC99F950EC0}" sibTransId="{7A8231F0-481E-4D11-A008-69E0019E94A7}"/>
    <dgm:cxn modelId="{F133CE29-F84A-4D01-8351-02D52ACF413F}" type="presOf" srcId="{5C2BBD35-FB1A-4170-86C5-5C082C5B5E3A}" destId="{F83334CC-0D1E-46C1-A9CE-364F57580777}" srcOrd="0" destOrd="0" presId="urn:microsoft.com/office/officeart/2005/8/layout/vList2"/>
    <dgm:cxn modelId="{E8F5C538-135D-4DEB-B965-70B8B81C0AF2}" type="presOf" srcId="{824B6D3B-715C-407B-9910-F5FC612BC583}" destId="{E9C519DF-E377-4310-B008-F58BB88FBA4E}" srcOrd="0" destOrd="0" presId="urn:microsoft.com/office/officeart/2005/8/layout/vList2"/>
    <dgm:cxn modelId="{0492634E-61FD-42D5-B4F0-690433B57AE5}" type="presParOf" srcId="{F83334CC-0D1E-46C1-A9CE-364F57580777}" destId="{E9C519DF-E377-4310-B008-F58BB88FBA4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C2BBD35-FB1A-4170-86C5-5C082C5B5E3A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IN"/>
        </a:p>
      </dgm:t>
    </dgm:pt>
    <dgm:pt modelId="{824B6D3B-715C-407B-9910-F5FC612BC583}">
      <dgm:prSet custT="1"/>
      <dgm:spPr/>
      <dgm:t>
        <a:bodyPr/>
        <a:lstStyle/>
        <a:p>
          <a:pPr algn="ctr" rtl="0"/>
          <a:r>
            <a:rPr lang="en-IN" sz="2800" dirty="0" smtClean="0">
              <a:solidFill>
                <a:srgbClr val="FF9900"/>
              </a:solidFill>
            </a:rPr>
            <a:t>Data Pre Processing</a:t>
          </a:r>
          <a:endParaRPr lang="en-IN" sz="2800" dirty="0">
            <a:solidFill>
              <a:srgbClr val="FF9900"/>
            </a:solidFill>
          </a:endParaRPr>
        </a:p>
      </dgm:t>
    </dgm:pt>
    <dgm:pt modelId="{84D76DC3-3018-40C6-823F-8CC99F950EC0}" type="parTrans" cxnId="{B1C91ED7-8F3B-42F3-84EB-2A256C690FE2}">
      <dgm:prSet/>
      <dgm:spPr/>
      <dgm:t>
        <a:bodyPr/>
        <a:lstStyle/>
        <a:p>
          <a:pPr algn="ctr"/>
          <a:endParaRPr lang="en-IN"/>
        </a:p>
      </dgm:t>
    </dgm:pt>
    <dgm:pt modelId="{7A8231F0-481E-4D11-A008-69E0019E94A7}" type="sibTrans" cxnId="{B1C91ED7-8F3B-42F3-84EB-2A256C690FE2}">
      <dgm:prSet/>
      <dgm:spPr/>
      <dgm:t>
        <a:bodyPr/>
        <a:lstStyle/>
        <a:p>
          <a:pPr algn="ctr"/>
          <a:endParaRPr lang="en-IN"/>
        </a:p>
      </dgm:t>
    </dgm:pt>
    <dgm:pt modelId="{F83334CC-0D1E-46C1-A9CE-364F57580777}" type="pres">
      <dgm:prSet presAssocID="{5C2BBD35-FB1A-4170-86C5-5C082C5B5E3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E9C519DF-E377-4310-B008-F58BB88FBA4E}" type="pres">
      <dgm:prSet presAssocID="{824B6D3B-715C-407B-9910-F5FC612BC583}" presName="parentText" presStyleLbl="node1" presStyleIdx="0" presStyleCnt="1" custScaleX="133849" custScaleY="202415" custLinFactNeighborX="-743" custLinFactNeighborY="0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4F02CE35-6F0C-4DC9-A6F0-7D37587BBB2A}" type="presOf" srcId="{5C2BBD35-FB1A-4170-86C5-5C082C5B5E3A}" destId="{F83334CC-0D1E-46C1-A9CE-364F57580777}" srcOrd="0" destOrd="0" presId="urn:microsoft.com/office/officeart/2005/8/layout/vList2"/>
    <dgm:cxn modelId="{4365D78B-B78A-4DF5-B623-7BAEB9717BD7}" type="presOf" srcId="{824B6D3B-715C-407B-9910-F5FC612BC583}" destId="{E9C519DF-E377-4310-B008-F58BB88FBA4E}" srcOrd="0" destOrd="0" presId="urn:microsoft.com/office/officeart/2005/8/layout/vList2"/>
    <dgm:cxn modelId="{B1C91ED7-8F3B-42F3-84EB-2A256C690FE2}" srcId="{5C2BBD35-FB1A-4170-86C5-5C082C5B5E3A}" destId="{824B6D3B-715C-407B-9910-F5FC612BC583}" srcOrd="0" destOrd="0" parTransId="{84D76DC3-3018-40C6-823F-8CC99F950EC0}" sibTransId="{7A8231F0-481E-4D11-A008-69E0019E94A7}"/>
    <dgm:cxn modelId="{7A0AC74E-DC6A-472B-8C89-40E6B12AC9C6}" type="presParOf" srcId="{F83334CC-0D1E-46C1-A9CE-364F57580777}" destId="{E9C519DF-E377-4310-B008-F58BB88FBA4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F52DD57-8548-4326-8870-A9D7FFCFA80B}" type="doc">
      <dgm:prSet loTypeId="urn:microsoft.com/office/officeart/2005/8/layout/vList2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IN"/>
        </a:p>
      </dgm:t>
    </dgm:pt>
    <dgm:pt modelId="{3C2F3CFC-BED3-4571-9FFF-DFA9FAB74E6F}">
      <dgm:prSet custT="1"/>
      <dgm:spPr/>
      <dgm:t>
        <a:bodyPr/>
        <a:lstStyle/>
        <a:p>
          <a:pPr algn="ctr" rtl="0"/>
          <a:r>
            <a:rPr lang="en-IN" sz="4800" dirty="0" smtClean="0">
              <a:solidFill>
                <a:srgbClr val="C00000"/>
              </a:solidFill>
            </a:rPr>
            <a:t>Data Exploration</a:t>
          </a:r>
          <a:endParaRPr lang="en-IN" sz="4800" dirty="0">
            <a:solidFill>
              <a:srgbClr val="C00000"/>
            </a:solidFill>
          </a:endParaRPr>
        </a:p>
      </dgm:t>
    </dgm:pt>
    <dgm:pt modelId="{22D4DE8B-1887-4334-B7B1-D904036DF73F}" type="parTrans" cxnId="{C50C45EB-48A8-4646-92E6-18B919F1D830}">
      <dgm:prSet/>
      <dgm:spPr/>
      <dgm:t>
        <a:bodyPr/>
        <a:lstStyle/>
        <a:p>
          <a:endParaRPr lang="en-IN"/>
        </a:p>
      </dgm:t>
    </dgm:pt>
    <dgm:pt modelId="{944FBDD2-94A8-4F58-A902-A48B409D3818}" type="sibTrans" cxnId="{C50C45EB-48A8-4646-92E6-18B919F1D830}">
      <dgm:prSet/>
      <dgm:spPr/>
      <dgm:t>
        <a:bodyPr/>
        <a:lstStyle/>
        <a:p>
          <a:endParaRPr lang="en-IN"/>
        </a:p>
      </dgm:t>
    </dgm:pt>
    <dgm:pt modelId="{9B80C287-CE57-45EB-8B09-655EC800095F}" type="pres">
      <dgm:prSet presAssocID="{7F52DD57-8548-4326-8870-A9D7FFCFA80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310329D8-8FE8-494A-A7B2-9D3CA1D317F0}" type="pres">
      <dgm:prSet presAssocID="{3C2F3CFC-BED3-4571-9FFF-DFA9FAB74E6F}" presName="parentText" presStyleLbl="node1" presStyleIdx="0" presStyleCnt="1" custScaleX="108614" custScaleY="184997" custLinFactY="48106" custLinFactNeighborX="14258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FF6135FA-AE81-4B99-BD7B-1FFF7D37B2A5}" type="presOf" srcId="{3C2F3CFC-BED3-4571-9FFF-DFA9FAB74E6F}" destId="{310329D8-8FE8-494A-A7B2-9D3CA1D317F0}" srcOrd="0" destOrd="0" presId="urn:microsoft.com/office/officeart/2005/8/layout/vList2"/>
    <dgm:cxn modelId="{919F200C-C86D-4C11-BDC9-9A9FED46F2E5}" type="presOf" srcId="{7F52DD57-8548-4326-8870-A9D7FFCFA80B}" destId="{9B80C287-CE57-45EB-8B09-655EC800095F}" srcOrd="0" destOrd="0" presId="urn:microsoft.com/office/officeart/2005/8/layout/vList2"/>
    <dgm:cxn modelId="{C50C45EB-48A8-4646-92E6-18B919F1D830}" srcId="{7F52DD57-8548-4326-8870-A9D7FFCFA80B}" destId="{3C2F3CFC-BED3-4571-9FFF-DFA9FAB74E6F}" srcOrd="0" destOrd="0" parTransId="{22D4DE8B-1887-4334-B7B1-D904036DF73F}" sibTransId="{944FBDD2-94A8-4F58-A902-A48B409D3818}"/>
    <dgm:cxn modelId="{8325FCCD-2373-42FC-9BCF-15F1F008D9DA}" type="presParOf" srcId="{9B80C287-CE57-45EB-8B09-655EC800095F}" destId="{310329D8-8FE8-494A-A7B2-9D3CA1D317F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6C36E58-6358-4DC9-8286-E2B64CDFAC25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IN"/>
        </a:p>
      </dgm:t>
    </dgm:pt>
    <dgm:pt modelId="{B19EBC1F-3257-42A9-B1C1-76AA130EA89A}" type="pres">
      <dgm:prSet presAssocID="{C6C36E58-6358-4DC9-8286-E2B64CDFAC2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</dgm:ptLst>
  <dgm:cxnLst>
    <dgm:cxn modelId="{DB29A445-5897-4B3D-B8CA-D015AE1962F3}" type="presOf" srcId="{C6C36E58-6358-4DC9-8286-E2B64CDFAC25}" destId="{B19EBC1F-3257-42A9-B1C1-76AA130EA89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E42E46B-CAB7-44C0-9B27-B0412676719C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IN"/>
        </a:p>
      </dgm:t>
    </dgm:pt>
    <dgm:pt modelId="{C98D2DDA-D384-4D89-B221-369F1AC08377}">
      <dgm:prSet custT="1"/>
      <dgm:spPr/>
      <dgm:t>
        <a:bodyPr/>
        <a:lstStyle/>
        <a:p>
          <a:pPr algn="ctr" rtl="0"/>
          <a:r>
            <a:rPr lang="en-IN" sz="2800" b="1" i="0" dirty="0" smtClean="0">
              <a:solidFill>
                <a:srgbClr val="C00000"/>
              </a:solidFill>
            </a:rPr>
            <a:t>Distribution T</a:t>
          </a:r>
          <a:r>
            <a:rPr lang="en-IN" sz="2800" b="1" dirty="0" smtClean="0">
              <a:solidFill>
                <a:srgbClr val="C00000"/>
              </a:solidFill>
            </a:rPr>
            <a:t>arget Variable(Sale Price)</a:t>
          </a:r>
          <a:endParaRPr lang="en-IN" sz="2800" b="1" dirty="0">
            <a:solidFill>
              <a:srgbClr val="C00000"/>
            </a:solidFill>
          </a:endParaRPr>
        </a:p>
      </dgm:t>
    </dgm:pt>
    <dgm:pt modelId="{CA4BF7BB-4A21-4838-B443-618CC6683079}" type="parTrans" cxnId="{D23C1477-3D21-49BC-B6C2-D466F7E01CCC}">
      <dgm:prSet/>
      <dgm:spPr/>
      <dgm:t>
        <a:bodyPr/>
        <a:lstStyle/>
        <a:p>
          <a:endParaRPr lang="en-IN"/>
        </a:p>
      </dgm:t>
    </dgm:pt>
    <dgm:pt modelId="{32834EAC-CAB1-4767-B8C2-279677E63C75}" type="sibTrans" cxnId="{D23C1477-3D21-49BC-B6C2-D466F7E01CCC}">
      <dgm:prSet/>
      <dgm:spPr/>
      <dgm:t>
        <a:bodyPr/>
        <a:lstStyle/>
        <a:p>
          <a:endParaRPr lang="en-IN"/>
        </a:p>
      </dgm:t>
    </dgm:pt>
    <dgm:pt modelId="{3E609718-74FF-4C91-BD04-1CA88CB9526A}" type="pres">
      <dgm:prSet presAssocID="{4E42E46B-CAB7-44C0-9B27-B0412676719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4584014E-CABE-415A-9409-38989E512372}" type="pres">
      <dgm:prSet presAssocID="{C98D2DDA-D384-4D89-B221-369F1AC08377}" presName="parentText" presStyleLbl="node1" presStyleIdx="0" presStyleCnt="1" custScaleX="156141" custScaleY="182713" custLinFactNeighborX="-7121" custLinFactNeighborY="-1724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C127FA0B-C4EB-43B4-8B72-D852BA271F0E}" type="presOf" srcId="{4E42E46B-CAB7-44C0-9B27-B0412676719C}" destId="{3E609718-74FF-4C91-BD04-1CA88CB9526A}" srcOrd="0" destOrd="0" presId="urn:microsoft.com/office/officeart/2005/8/layout/vList2"/>
    <dgm:cxn modelId="{D23C1477-3D21-49BC-B6C2-D466F7E01CCC}" srcId="{4E42E46B-CAB7-44C0-9B27-B0412676719C}" destId="{C98D2DDA-D384-4D89-B221-369F1AC08377}" srcOrd="0" destOrd="0" parTransId="{CA4BF7BB-4A21-4838-B443-618CC6683079}" sibTransId="{32834EAC-CAB1-4767-B8C2-279677E63C75}"/>
    <dgm:cxn modelId="{9B7A1A62-E045-42AD-AB27-67939CBFDCCE}" type="presOf" srcId="{C98D2DDA-D384-4D89-B221-369F1AC08377}" destId="{4584014E-CABE-415A-9409-38989E512372}" srcOrd="0" destOrd="0" presId="urn:microsoft.com/office/officeart/2005/8/layout/vList2"/>
    <dgm:cxn modelId="{D7D33CBD-A7E1-43AE-B095-B434FDC77839}" type="presParOf" srcId="{3E609718-74FF-4C91-BD04-1CA88CB9526A}" destId="{4584014E-CABE-415A-9409-38989E51237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BDE326B-45B2-4342-A73E-59B259344B51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IN"/>
        </a:p>
      </dgm:t>
    </dgm:pt>
    <dgm:pt modelId="{1A0C672D-4920-4074-948B-54FD1A65939B}">
      <dgm:prSet custT="1"/>
      <dgm:spPr/>
      <dgm:t>
        <a:bodyPr/>
        <a:lstStyle/>
        <a:p>
          <a:pPr rtl="0"/>
          <a:r>
            <a:rPr lang="en-IN" sz="2400" dirty="0" smtClean="0"/>
            <a:t>The target variable Sale Price is NOT normally distributed. This can reduce the performance of the ML Regression models. </a:t>
          </a:r>
        </a:p>
        <a:p>
          <a:r>
            <a:rPr lang="en-IN" sz="2400" dirty="0" smtClean="0"/>
            <a:t>Therefore we make a log transformation of Sale Price</a:t>
          </a:r>
          <a:endParaRPr lang="en-IN" sz="2400" dirty="0"/>
        </a:p>
      </dgm:t>
    </dgm:pt>
    <dgm:pt modelId="{384879F5-50D0-47FC-A1B1-EEB38D58EE14}" type="parTrans" cxnId="{8CAFDFDC-3B3B-4319-BB94-3499CF96036D}">
      <dgm:prSet/>
      <dgm:spPr/>
      <dgm:t>
        <a:bodyPr/>
        <a:lstStyle/>
        <a:p>
          <a:endParaRPr lang="en-IN"/>
        </a:p>
      </dgm:t>
    </dgm:pt>
    <dgm:pt modelId="{68FD473A-7699-4754-974B-63814AE600FB}" type="sibTrans" cxnId="{8CAFDFDC-3B3B-4319-BB94-3499CF96036D}">
      <dgm:prSet/>
      <dgm:spPr/>
      <dgm:t>
        <a:bodyPr/>
        <a:lstStyle/>
        <a:p>
          <a:endParaRPr lang="en-IN"/>
        </a:p>
      </dgm:t>
    </dgm:pt>
    <dgm:pt modelId="{8935706E-AFF0-46D5-A975-E285D67FA915}" type="pres">
      <dgm:prSet presAssocID="{CBDE326B-45B2-4342-A73E-59B259344B5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CCC8230F-15A1-4E5D-845C-8D6EBA5EFF58}" type="pres">
      <dgm:prSet presAssocID="{1A0C672D-4920-4074-948B-54FD1A65939B}" presName="parentText" presStyleLbl="node1" presStyleIdx="0" presStyleCnt="1" custScaleY="431648" custLinFactNeighborX="229" custLinFactNeighborY="-36485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BA869470-2770-4D0A-8835-D5357AC04F1E}" type="presOf" srcId="{CBDE326B-45B2-4342-A73E-59B259344B51}" destId="{8935706E-AFF0-46D5-A975-E285D67FA915}" srcOrd="0" destOrd="0" presId="urn:microsoft.com/office/officeart/2005/8/layout/vList2"/>
    <dgm:cxn modelId="{8CAFDFDC-3B3B-4319-BB94-3499CF96036D}" srcId="{CBDE326B-45B2-4342-A73E-59B259344B51}" destId="{1A0C672D-4920-4074-948B-54FD1A65939B}" srcOrd="0" destOrd="0" parTransId="{384879F5-50D0-47FC-A1B1-EEB38D58EE14}" sibTransId="{68FD473A-7699-4754-974B-63814AE600FB}"/>
    <dgm:cxn modelId="{AFBCD6FB-32E3-4B9E-863D-ADC6C9EBC824}" type="presOf" srcId="{1A0C672D-4920-4074-948B-54FD1A65939B}" destId="{CCC8230F-15A1-4E5D-845C-8D6EBA5EFF58}" srcOrd="0" destOrd="0" presId="urn:microsoft.com/office/officeart/2005/8/layout/vList2"/>
    <dgm:cxn modelId="{E509525B-91A6-47B9-8772-06E45FE7A95F}" type="presParOf" srcId="{8935706E-AFF0-46D5-A975-E285D67FA915}" destId="{CCC8230F-15A1-4E5D-845C-8D6EBA5EFF5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04347F-0A21-45FD-86A0-A4FD66D1F063}">
      <dsp:nvSpPr>
        <dsp:cNvPr id="0" name=""/>
        <dsp:cNvSpPr/>
      </dsp:nvSpPr>
      <dsp:spPr>
        <a:xfrm>
          <a:off x="0" y="9943"/>
          <a:ext cx="2808312" cy="7722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300" b="1" i="0" kern="1200" dirty="0" smtClean="0">
              <a:solidFill>
                <a:srgbClr val="C00000"/>
              </a:solidFill>
            </a:rPr>
            <a:t>Agenda</a:t>
          </a:r>
          <a:endParaRPr lang="en-IN" sz="3300" kern="1200" dirty="0">
            <a:solidFill>
              <a:srgbClr val="C00000"/>
            </a:solidFill>
          </a:endParaRPr>
        </a:p>
      </dsp:txBody>
      <dsp:txXfrm>
        <a:off x="37696" y="47639"/>
        <a:ext cx="2732920" cy="69680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91AF68-774A-4812-8F4D-ED7A8AA94F09}">
      <dsp:nvSpPr>
        <dsp:cNvPr id="0" name=""/>
        <dsp:cNvSpPr/>
      </dsp:nvSpPr>
      <dsp:spPr>
        <a:xfrm>
          <a:off x="0" y="1265"/>
          <a:ext cx="6512511" cy="12948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4000" b="1" kern="1200" dirty="0" smtClean="0">
              <a:solidFill>
                <a:srgbClr val="C00000"/>
              </a:solidFill>
            </a:rPr>
            <a:t>Exploration of Numerical Features</a:t>
          </a:r>
          <a:endParaRPr lang="en-IN" sz="4000" b="1" kern="1200" dirty="0">
            <a:solidFill>
              <a:srgbClr val="C00000"/>
            </a:solidFill>
          </a:endParaRPr>
        </a:p>
      </dsp:txBody>
      <dsp:txXfrm>
        <a:off x="63211" y="64476"/>
        <a:ext cx="6386089" cy="116845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D72BD4-A985-4419-A6E9-F8F77F6754B3}">
      <dsp:nvSpPr>
        <dsp:cNvPr id="0" name=""/>
        <dsp:cNvSpPr/>
      </dsp:nvSpPr>
      <dsp:spPr>
        <a:xfrm>
          <a:off x="0" y="632"/>
          <a:ext cx="5904655" cy="64680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800" kern="1200" dirty="0" smtClean="0">
              <a:solidFill>
                <a:srgbClr val="C00000"/>
              </a:solidFill>
            </a:rPr>
            <a:t>Distribution of Numerical Features</a:t>
          </a:r>
          <a:endParaRPr lang="en-IN" sz="2800" kern="1200" dirty="0">
            <a:solidFill>
              <a:srgbClr val="C00000"/>
            </a:solidFill>
          </a:endParaRPr>
        </a:p>
      </dsp:txBody>
      <dsp:txXfrm>
        <a:off x="31574" y="32206"/>
        <a:ext cx="5841507" cy="58365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259090-F917-404F-87E2-289E3968EF52}">
      <dsp:nvSpPr>
        <dsp:cNvPr id="0" name=""/>
        <dsp:cNvSpPr/>
      </dsp:nvSpPr>
      <dsp:spPr>
        <a:xfrm>
          <a:off x="0" y="0"/>
          <a:ext cx="6048672" cy="7113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800" kern="1200" dirty="0" smtClean="0">
              <a:solidFill>
                <a:srgbClr val="C00000"/>
              </a:solidFill>
            </a:rPr>
            <a:t>Distribution of Numerical Features</a:t>
          </a:r>
          <a:endParaRPr lang="en-IN" sz="2800" kern="1200" dirty="0">
            <a:solidFill>
              <a:srgbClr val="C00000"/>
            </a:solidFill>
          </a:endParaRPr>
        </a:p>
      </dsp:txBody>
      <dsp:txXfrm>
        <a:off x="34726" y="34726"/>
        <a:ext cx="5979220" cy="64190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0FB11-5DF3-422B-98C3-D5DED5B56129}">
      <dsp:nvSpPr>
        <dsp:cNvPr id="0" name=""/>
        <dsp:cNvSpPr/>
      </dsp:nvSpPr>
      <dsp:spPr>
        <a:xfrm>
          <a:off x="0" y="32003"/>
          <a:ext cx="5840555" cy="51155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 dirty="0" smtClean="0"/>
            <a:t>Relation of Numerical Features to Target</a:t>
          </a:r>
          <a:endParaRPr lang="en-IN" sz="2400" kern="1200" dirty="0"/>
        </a:p>
      </dsp:txBody>
      <dsp:txXfrm>
        <a:off x="24972" y="56975"/>
        <a:ext cx="5790611" cy="46161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AC50DA-A2FD-4913-A11F-6715396E25B4}">
      <dsp:nvSpPr>
        <dsp:cNvPr id="0" name=""/>
        <dsp:cNvSpPr/>
      </dsp:nvSpPr>
      <dsp:spPr>
        <a:xfrm>
          <a:off x="0" y="31319"/>
          <a:ext cx="6264695" cy="5850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500" kern="1200" dirty="0" smtClean="0">
              <a:solidFill>
                <a:srgbClr val="C00000"/>
              </a:solidFill>
            </a:rPr>
            <a:t>Relation of Numerical Features to Target</a:t>
          </a:r>
          <a:endParaRPr lang="en-IN" sz="2500" kern="1200" dirty="0">
            <a:solidFill>
              <a:srgbClr val="C00000"/>
            </a:solidFill>
          </a:endParaRPr>
        </a:p>
      </dsp:txBody>
      <dsp:txXfrm>
        <a:off x="28557" y="59876"/>
        <a:ext cx="6207581" cy="52788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0FB11-5DF3-422B-98C3-D5DED5B56129}">
      <dsp:nvSpPr>
        <dsp:cNvPr id="0" name=""/>
        <dsp:cNvSpPr/>
      </dsp:nvSpPr>
      <dsp:spPr>
        <a:xfrm>
          <a:off x="0" y="64007"/>
          <a:ext cx="7416824" cy="44761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b="0" kern="1200" dirty="0" smtClean="0">
              <a:solidFill>
                <a:srgbClr val="C00000"/>
              </a:solidFill>
            </a:rPr>
            <a:t>Scatter</a:t>
          </a:r>
          <a:r>
            <a:rPr lang="en-IN" sz="2400" b="0" kern="1200" dirty="0" smtClean="0">
              <a:solidFill>
                <a:srgbClr val="C00000"/>
              </a:solidFill>
            </a:rPr>
            <a:t> Plot: To check Outlier in  Numerical Features</a:t>
          </a:r>
          <a:endParaRPr lang="en-IN" sz="2400" b="0" kern="1200" dirty="0">
            <a:solidFill>
              <a:srgbClr val="C00000"/>
            </a:solidFill>
          </a:endParaRPr>
        </a:p>
      </dsp:txBody>
      <dsp:txXfrm>
        <a:off x="21851" y="85858"/>
        <a:ext cx="7373122" cy="40391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AC50DA-A2FD-4913-A11F-6715396E25B4}">
      <dsp:nvSpPr>
        <dsp:cNvPr id="0" name=""/>
        <dsp:cNvSpPr/>
      </dsp:nvSpPr>
      <dsp:spPr>
        <a:xfrm>
          <a:off x="0" y="89862"/>
          <a:ext cx="6264695" cy="4680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 smtClean="0">
              <a:solidFill>
                <a:srgbClr val="C00000"/>
              </a:solidFill>
            </a:rPr>
            <a:t>Scatter Plot: To check Outlier in  Numerical Features</a:t>
          </a:r>
          <a:endParaRPr lang="en-IN" sz="2000" kern="1200" dirty="0">
            <a:solidFill>
              <a:srgbClr val="C00000"/>
            </a:solidFill>
          </a:endParaRPr>
        </a:p>
      </dsp:txBody>
      <dsp:txXfrm>
        <a:off x="22846" y="112708"/>
        <a:ext cx="6219003" cy="42230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02623C-A9E2-4253-9794-42E45DF399E4}">
      <dsp:nvSpPr>
        <dsp:cNvPr id="0" name=""/>
        <dsp:cNvSpPr/>
      </dsp:nvSpPr>
      <dsp:spPr>
        <a:xfrm>
          <a:off x="0" y="421"/>
          <a:ext cx="7344816" cy="86325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 smtClean="0"/>
            <a:t>We have dropped some of observation based on the information from the scatter plots</a:t>
          </a:r>
          <a:endParaRPr lang="en-IN" sz="1800" kern="1200" dirty="0">
            <a:solidFill>
              <a:srgbClr val="0070C0"/>
            </a:solidFill>
          </a:endParaRPr>
        </a:p>
      </dsp:txBody>
      <dsp:txXfrm>
        <a:off x="42140" y="42561"/>
        <a:ext cx="7260536" cy="77897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93CC0F-8DB8-41CC-BC55-35B970911C28}">
      <dsp:nvSpPr>
        <dsp:cNvPr id="0" name=""/>
        <dsp:cNvSpPr/>
      </dsp:nvSpPr>
      <dsp:spPr>
        <a:xfrm>
          <a:off x="0" y="51113"/>
          <a:ext cx="5904656" cy="52495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 dirty="0" smtClean="0">
              <a:solidFill>
                <a:srgbClr val="C00000"/>
              </a:solidFill>
            </a:rPr>
            <a:t>Multi Co-linearity of Numerical Features</a:t>
          </a:r>
          <a:endParaRPr lang="en-IN" sz="2400" kern="1200" dirty="0">
            <a:solidFill>
              <a:srgbClr val="C00000"/>
            </a:solidFill>
          </a:endParaRPr>
        </a:p>
      </dsp:txBody>
      <dsp:txXfrm>
        <a:off x="25626" y="76739"/>
        <a:ext cx="5853404" cy="47369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E4A2BA-B513-4BE6-848B-7B213481B639}">
      <dsp:nvSpPr>
        <dsp:cNvPr id="0" name=""/>
        <dsp:cNvSpPr/>
      </dsp:nvSpPr>
      <dsp:spPr>
        <a:xfrm>
          <a:off x="0" y="0"/>
          <a:ext cx="7016567" cy="93518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200" kern="1200" dirty="0" smtClean="0">
              <a:solidFill>
                <a:srgbClr val="C00000"/>
              </a:solidFill>
            </a:rPr>
            <a:t>Exploration of Categorical Features</a:t>
          </a:r>
          <a:endParaRPr lang="en-IN" sz="3200" kern="1200" dirty="0">
            <a:solidFill>
              <a:srgbClr val="C00000"/>
            </a:solidFill>
          </a:endParaRPr>
        </a:p>
      </dsp:txBody>
      <dsp:txXfrm>
        <a:off x="45652" y="45652"/>
        <a:ext cx="6925263" cy="8438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6B63F3-9CDA-4B30-AAB7-12E98727FB57}">
      <dsp:nvSpPr>
        <dsp:cNvPr id="0" name=""/>
        <dsp:cNvSpPr/>
      </dsp:nvSpPr>
      <dsp:spPr>
        <a:xfrm>
          <a:off x="2899495" y="291595"/>
          <a:ext cx="4032450" cy="1068205"/>
        </a:xfrm>
        <a:prstGeom prst="rightArrow">
          <a:avLst>
            <a:gd name="adj1" fmla="val 50000"/>
            <a:gd name="adj2" fmla="val 50000"/>
          </a:avLst>
        </a:prstGeom>
        <a:gradFill rotWithShape="1">
          <a:gsLst>
            <a:gs pos="0">
              <a:schemeClr val="accent2">
                <a:tint val="1000"/>
                <a:satMod val="100000"/>
              </a:schemeClr>
            </a:gs>
            <a:gs pos="68000">
              <a:schemeClr val="accent2">
                <a:tint val="77000"/>
                <a:satMod val="100000"/>
              </a:schemeClr>
            </a:gs>
            <a:gs pos="81000">
              <a:schemeClr val="accent2">
                <a:tint val="79000"/>
                <a:satMod val="100000"/>
              </a:schemeClr>
            </a:gs>
            <a:gs pos="86000">
              <a:schemeClr val="accent2">
                <a:tint val="73000"/>
                <a:satMod val="100000"/>
              </a:schemeClr>
            </a:gs>
            <a:gs pos="100000">
              <a:schemeClr val="accent2">
                <a:tint val="35000"/>
                <a:sat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06680" tIns="106680" rIns="254000" bIns="169578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800" kern="1200" dirty="0" smtClean="0"/>
            <a:t>Problem</a:t>
          </a:r>
          <a:r>
            <a:rPr lang="en-IN" sz="3200" kern="1200" dirty="0" smtClean="0"/>
            <a:t> Statement</a:t>
          </a:r>
          <a:endParaRPr lang="en-IN" sz="3200" kern="1200" dirty="0"/>
        </a:p>
      </dsp:txBody>
      <dsp:txXfrm>
        <a:off x="2899495" y="558646"/>
        <a:ext cx="3765399" cy="534103"/>
      </dsp:txXfrm>
    </dsp:sp>
    <dsp:sp modelId="{D38D5181-FAED-4F9E-A603-BC869828BF78}">
      <dsp:nvSpPr>
        <dsp:cNvPr id="0" name=""/>
        <dsp:cNvSpPr/>
      </dsp:nvSpPr>
      <dsp:spPr>
        <a:xfrm>
          <a:off x="2409485" y="1155163"/>
          <a:ext cx="3851575" cy="1068205"/>
        </a:xfrm>
        <a:prstGeom prst="rightArrow">
          <a:avLst>
            <a:gd name="adj1" fmla="val 50000"/>
            <a:gd name="adj2" fmla="val 50000"/>
          </a:avLst>
        </a:prstGeom>
        <a:gradFill rotWithShape="1">
          <a:gsLst>
            <a:gs pos="0">
              <a:schemeClr val="accent3">
                <a:tint val="1000"/>
                <a:satMod val="100000"/>
              </a:schemeClr>
            </a:gs>
            <a:gs pos="68000">
              <a:schemeClr val="accent3">
                <a:tint val="77000"/>
                <a:satMod val="100000"/>
              </a:schemeClr>
            </a:gs>
            <a:gs pos="81000">
              <a:schemeClr val="accent3">
                <a:tint val="79000"/>
                <a:satMod val="100000"/>
              </a:schemeClr>
            </a:gs>
            <a:gs pos="86000">
              <a:schemeClr val="accent3">
                <a:tint val="73000"/>
                <a:satMod val="100000"/>
              </a:schemeClr>
            </a:gs>
            <a:gs pos="100000">
              <a:schemeClr val="accent3">
                <a:tint val="35000"/>
                <a:satMod val="100000"/>
              </a:schemeClr>
            </a:gs>
          </a:gsLst>
          <a:lin ang="54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21920" tIns="121920" rIns="254000" bIns="169578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200" kern="1200" dirty="0" smtClean="0"/>
            <a:t>Data Description</a:t>
          </a:r>
          <a:endParaRPr lang="en-IN" sz="3200" kern="1200" dirty="0"/>
        </a:p>
      </dsp:txBody>
      <dsp:txXfrm>
        <a:off x="2409485" y="1422214"/>
        <a:ext cx="3584524" cy="534103"/>
      </dsp:txXfrm>
    </dsp:sp>
    <dsp:sp modelId="{048B24F5-619E-494D-AC89-601CE670E01E}">
      <dsp:nvSpPr>
        <dsp:cNvPr id="0" name=""/>
        <dsp:cNvSpPr/>
      </dsp:nvSpPr>
      <dsp:spPr>
        <a:xfrm>
          <a:off x="1404143" y="2016221"/>
          <a:ext cx="4054132" cy="1068205"/>
        </a:xfrm>
        <a:prstGeom prst="rightArrow">
          <a:avLst>
            <a:gd name="adj1" fmla="val 50000"/>
            <a:gd name="adj2" fmla="val 50000"/>
          </a:avLst>
        </a:prstGeom>
        <a:gradFill rotWithShape="1">
          <a:gsLst>
            <a:gs pos="0">
              <a:schemeClr val="accent4">
                <a:tint val="1000"/>
                <a:satMod val="100000"/>
              </a:schemeClr>
            </a:gs>
            <a:gs pos="68000">
              <a:schemeClr val="accent4">
                <a:tint val="77000"/>
                <a:satMod val="100000"/>
              </a:schemeClr>
            </a:gs>
            <a:gs pos="81000">
              <a:schemeClr val="accent4">
                <a:tint val="79000"/>
                <a:satMod val="100000"/>
              </a:schemeClr>
            </a:gs>
            <a:gs pos="86000">
              <a:schemeClr val="accent4">
                <a:tint val="73000"/>
                <a:satMod val="100000"/>
              </a:schemeClr>
            </a:gs>
            <a:gs pos="100000">
              <a:schemeClr val="accent4">
                <a:tint val="35000"/>
                <a:satMod val="100000"/>
              </a:schemeClr>
            </a:gs>
          </a:gsLst>
          <a:lin ang="5400000" scaled="0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121920" tIns="121920" rIns="254000" bIns="169578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200" kern="1200" dirty="0" smtClean="0"/>
            <a:t>Data </a:t>
          </a:r>
          <a:r>
            <a:rPr lang="en-IN" sz="2800" kern="1200" dirty="0" smtClean="0"/>
            <a:t>Exploration</a:t>
          </a:r>
          <a:endParaRPr lang="en-IN" sz="2800" kern="1200" dirty="0"/>
        </a:p>
      </dsp:txBody>
      <dsp:txXfrm>
        <a:off x="1404143" y="2283272"/>
        <a:ext cx="3787081" cy="534103"/>
      </dsp:txXfrm>
    </dsp:sp>
    <dsp:sp modelId="{BCD1AAA6-C7A6-4969-9FB6-51467387DB32}">
      <dsp:nvSpPr>
        <dsp:cNvPr id="0" name=""/>
        <dsp:cNvSpPr/>
      </dsp:nvSpPr>
      <dsp:spPr>
        <a:xfrm>
          <a:off x="612059" y="2808312"/>
          <a:ext cx="4151431" cy="1068205"/>
        </a:xfrm>
        <a:prstGeom prst="rightArrow">
          <a:avLst>
            <a:gd name="adj1" fmla="val 50000"/>
            <a:gd name="adj2" fmla="val 50000"/>
          </a:avLst>
        </a:prstGeom>
        <a:gradFill rotWithShape="1">
          <a:gsLst>
            <a:gs pos="0">
              <a:schemeClr val="accent1">
                <a:tint val="1000"/>
                <a:satMod val="100000"/>
              </a:schemeClr>
            </a:gs>
            <a:gs pos="68000">
              <a:schemeClr val="accent1">
                <a:tint val="77000"/>
                <a:satMod val="100000"/>
              </a:schemeClr>
            </a:gs>
            <a:gs pos="81000">
              <a:schemeClr val="accent1">
                <a:tint val="79000"/>
                <a:satMod val="100000"/>
              </a:schemeClr>
            </a:gs>
            <a:gs pos="86000">
              <a:schemeClr val="accent1">
                <a:tint val="73000"/>
                <a:satMod val="100000"/>
              </a:schemeClr>
            </a:gs>
            <a:gs pos="100000">
              <a:schemeClr val="accent1">
                <a:tint val="35000"/>
                <a:sat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06680" tIns="106680" rIns="254000" bIns="169578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800" kern="1200" dirty="0" smtClean="0"/>
            <a:t>Regression Models</a:t>
          </a:r>
          <a:endParaRPr lang="en-IN" sz="2800" kern="1200" dirty="0"/>
        </a:p>
      </dsp:txBody>
      <dsp:txXfrm>
        <a:off x="612059" y="3075363"/>
        <a:ext cx="3884380" cy="534103"/>
      </dsp:txXfrm>
    </dsp:sp>
    <dsp:sp modelId="{9B0812AB-CC2C-412E-839A-63EE36D1788F}">
      <dsp:nvSpPr>
        <dsp:cNvPr id="0" name=""/>
        <dsp:cNvSpPr/>
      </dsp:nvSpPr>
      <dsp:spPr>
        <a:xfrm>
          <a:off x="108011" y="3672404"/>
          <a:ext cx="3931013" cy="1068205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254000" bIns="169578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800" kern="1200" dirty="0"/>
            <a:t>Conclusions</a:t>
          </a:r>
        </a:p>
      </dsp:txBody>
      <dsp:txXfrm>
        <a:off x="108011" y="3939455"/>
        <a:ext cx="3663962" cy="534103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CB8F28-42CA-4CB8-9EF1-C6444D418F94}">
      <dsp:nvSpPr>
        <dsp:cNvPr id="0" name=""/>
        <dsp:cNvSpPr/>
      </dsp:nvSpPr>
      <dsp:spPr>
        <a:xfrm>
          <a:off x="0" y="54199"/>
          <a:ext cx="4464496" cy="5148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200" kern="1200" dirty="0" smtClean="0">
              <a:solidFill>
                <a:srgbClr val="C00000"/>
              </a:solidFill>
            </a:rPr>
            <a:t>Encoding of Categorical Variables </a:t>
          </a:r>
          <a:endParaRPr lang="en-IN" sz="2200" kern="1200" dirty="0">
            <a:solidFill>
              <a:srgbClr val="C00000"/>
            </a:solidFill>
          </a:endParaRPr>
        </a:p>
      </dsp:txBody>
      <dsp:txXfrm>
        <a:off x="25130" y="79329"/>
        <a:ext cx="4414236" cy="46454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C2FE86-A4CE-45B5-845D-4269F87AAD21}">
      <dsp:nvSpPr>
        <dsp:cNvPr id="0" name=""/>
        <dsp:cNvSpPr/>
      </dsp:nvSpPr>
      <dsp:spPr>
        <a:xfrm>
          <a:off x="0" y="281"/>
          <a:ext cx="5976664" cy="575501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 dirty="0" smtClean="0">
              <a:solidFill>
                <a:srgbClr val="C00000"/>
              </a:solidFill>
            </a:rPr>
            <a:t>Modelling - Machine Learning Algorithms</a:t>
          </a:r>
          <a:endParaRPr lang="en-IN" sz="2400" kern="1200" dirty="0">
            <a:solidFill>
              <a:srgbClr val="C00000"/>
            </a:solidFill>
          </a:endParaRPr>
        </a:p>
      </dsp:txBody>
      <dsp:txXfrm>
        <a:off x="28094" y="28375"/>
        <a:ext cx="5920476" cy="519313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DF1750-FFF4-4956-8EEE-FC46CBEFA0B0}">
      <dsp:nvSpPr>
        <dsp:cNvPr id="0" name=""/>
        <dsp:cNvSpPr/>
      </dsp:nvSpPr>
      <dsp:spPr>
        <a:xfrm>
          <a:off x="0" y="316"/>
          <a:ext cx="6048672" cy="64743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800" kern="1200" dirty="0" smtClean="0">
              <a:solidFill>
                <a:srgbClr val="C00000"/>
              </a:solidFill>
            </a:rPr>
            <a:t>Regression Algorithms for Modelling</a:t>
          </a:r>
          <a:endParaRPr lang="en-IN" sz="2800" kern="1200" dirty="0">
            <a:solidFill>
              <a:srgbClr val="C00000"/>
            </a:solidFill>
          </a:endParaRPr>
        </a:p>
      </dsp:txBody>
      <dsp:txXfrm>
        <a:off x="31605" y="31921"/>
        <a:ext cx="5985462" cy="584229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053D22-9D47-45F6-BE5E-326ADFCC5EE7}">
      <dsp:nvSpPr>
        <dsp:cNvPr id="0" name=""/>
        <dsp:cNvSpPr/>
      </dsp:nvSpPr>
      <dsp:spPr>
        <a:xfrm>
          <a:off x="0" y="43236"/>
          <a:ext cx="2667293" cy="56159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 dirty="0" smtClean="0">
              <a:solidFill>
                <a:srgbClr val="C00000"/>
              </a:solidFill>
            </a:rPr>
            <a:t>Comparison Plots</a:t>
          </a:r>
          <a:endParaRPr lang="en-IN" sz="2400" kern="1200" dirty="0">
            <a:solidFill>
              <a:srgbClr val="C00000"/>
            </a:solidFill>
          </a:endParaRPr>
        </a:p>
      </dsp:txBody>
      <dsp:txXfrm>
        <a:off x="27415" y="70651"/>
        <a:ext cx="2612463" cy="506769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B3BF8-EE0E-4565-8186-E8A938D7B369}">
      <dsp:nvSpPr>
        <dsp:cNvPr id="0" name=""/>
        <dsp:cNvSpPr/>
      </dsp:nvSpPr>
      <dsp:spPr>
        <a:xfrm>
          <a:off x="0" y="0"/>
          <a:ext cx="3884973" cy="64743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800" kern="1200" dirty="0" smtClean="0">
              <a:solidFill>
                <a:srgbClr val="C00000"/>
              </a:solidFill>
            </a:rPr>
            <a:t>Plotting Predictions</a:t>
          </a:r>
          <a:endParaRPr lang="en-IN" sz="2800" kern="1200" dirty="0">
            <a:solidFill>
              <a:srgbClr val="C00000"/>
            </a:solidFill>
          </a:endParaRPr>
        </a:p>
      </dsp:txBody>
      <dsp:txXfrm>
        <a:off x="31605" y="31605"/>
        <a:ext cx="3821763" cy="584229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B3BF8-EE0E-4565-8186-E8A938D7B369}">
      <dsp:nvSpPr>
        <dsp:cNvPr id="0" name=""/>
        <dsp:cNvSpPr/>
      </dsp:nvSpPr>
      <dsp:spPr>
        <a:xfrm>
          <a:off x="0" y="632"/>
          <a:ext cx="3092885" cy="64743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800" kern="1200" dirty="0" smtClean="0">
              <a:solidFill>
                <a:srgbClr val="C00000"/>
              </a:solidFill>
            </a:rPr>
            <a:t>Conclusion</a:t>
          </a:r>
          <a:endParaRPr lang="en-IN" sz="2800" kern="1200" dirty="0">
            <a:solidFill>
              <a:srgbClr val="C00000"/>
            </a:solidFill>
          </a:endParaRPr>
        </a:p>
      </dsp:txBody>
      <dsp:txXfrm>
        <a:off x="31605" y="32237"/>
        <a:ext cx="3029675" cy="5842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D8F69E-A510-4CA8-9C0F-12505169DF1E}">
      <dsp:nvSpPr>
        <dsp:cNvPr id="0" name=""/>
        <dsp:cNvSpPr/>
      </dsp:nvSpPr>
      <dsp:spPr>
        <a:xfrm>
          <a:off x="0" y="3"/>
          <a:ext cx="3600400" cy="64752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800" b="0" kern="1200" dirty="0" smtClean="0">
              <a:solidFill>
                <a:srgbClr val="C00000"/>
              </a:solidFill>
            </a:rPr>
            <a:t>Problem Statement</a:t>
          </a:r>
          <a:endParaRPr lang="en-IN" sz="2800" b="0" kern="1200" dirty="0">
            <a:solidFill>
              <a:srgbClr val="C00000"/>
            </a:solidFill>
          </a:endParaRPr>
        </a:p>
      </dsp:txBody>
      <dsp:txXfrm>
        <a:off x="31609" y="31612"/>
        <a:ext cx="3537182" cy="5843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C519DF-E377-4310-B008-F58BB88FBA4E}">
      <dsp:nvSpPr>
        <dsp:cNvPr id="0" name=""/>
        <dsp:cNvSpPr/>
      </dsp:nvSpPr>
      <dsp:spPr>
        <a:xfrm>
          <a:off x="0" y="651"/>
          <a:ext cx="4248471" cy="79078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800" b="0" i="0" kern="1200" dirty="0" smtClean="0">
              <a:solidFill>
                <a:srgbClr val="C00000"/>
              </a:solidFill>
            </a:rPr>
            <a:t>Description of Dataset</a:t>
          </a:r>
          <a:endParaRPr lang="en-IN" sz="2800" b="0" kern="1200" dirty="0">
            <a:solidFill>
              <a:srgbClr val="C00000"/>
            </a:solidFill>
          </a:endParaRPr>
        </a:p>
      </dsp:txBody>
      <dsp:txXfrm>
        <a:off x="38603" y="39254"/>
        <a:ext cx="4171265" cy="71357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C519DF-E377-4310-B008-F58BB88FBA4E}">
      <dsp:nvSpPr>
        <dsp:cNvPr id="0" name=""/>
        <dsp:cNvSpPr/>
      </dsp:nvSpPr>
      <dsp:spPr>
        <a:xfrm>
          <a:off x="0" y="82862"/>
          <a:ext cx="3672408" cy="62636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800" kern="1200" dirty="0" smtClean="0">
              <a:solidFill>
                <a:srgbClr val="FF9900"/>
              </a:solidFill>
            </a:rPr>
            <a:t>Data Pre Processing</a:t>
          </a:r>
          <a:endParaRPr lang="en-IN" sz="2800" kern="1200" dirty="0">
            <a:solidFill>
              <a:srgbClr val="FF9900"/>
            </a:solidFill>
          </a:endParaRPr>
        </a:p>
      </dsp:txBody>
      <dsp:txXfrm>
        <a:off x="30576" y="113438"/>
        <a:ext cx="3611256" cy="5652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0329D8-8FE8-494A-A7B2-9D3CA1D317F0}">
      <dsp:nvSpPr>
        <dsp:cNvPr id="0" name=""/>
        <dsp:cNvSpPr/>
      </dsp:nvSpPr>
      <dsp:spPr>
        <a:xfrm>
          <a:off x="0" y="50405"/>
          <a:ext cx="5040559" cy="88569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4800" kern="1200" dirty="0" smtClean="0">
              <a:solidFill>
                <a:srgbClr val="C00000"/>
              </a:solidFill>
            </a:rPr>
            <a:t>Data Exploration</a:t>
          </a:r>
          <a:endParaRPr lang="en-IN" sz="4800" kern="1200" dirty="0">
            <a:solidFill>
              <a:srgbClr val="C00000"/>
            </a:solidFill>
          </a:endParaRPr>
        </a:p>
      </dsp:txBody>
      <dsp:txXfrm>
        <a:off x="43236" y="93641"/>
        <a:ext cx="4954087" cy="79922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84014E-CABE-415A-9409-38989E512372}">
      <dsp:nvSpPr>
        <dsp:cNvPr id="0" name=""/>
        <dsp:cNvSpPr/>
      </dsp:nvSpPr>
      <dsp:spPr>
        <a:xfrm>
          <a:off x="0" y="0"/>
          <a:ext cx="6912768" cy="56539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800" b="1" i="0" kern="1200" dirty="0" smtClean="0">
              <a:solidFill>
                <a:srgbClr val="C00000"/>
              </a:solidFill>
            </a:rPr>
            <a:t>Distribution T</a:t>
          </a:r>
          <a:r>
            <a:rPr lang="en-IN" sz="2800" b="1" kern="1200" dirty="0" smtClean="0">
              <a:solidFill>
                <a:srgbClr val="C00000"/>
              </a:solidFill>
            </a:rPr>
            <a:t>arget Variable(Sale Price)</a:t>
          </a:r>
          <a:endParaRPr lang="en-IN" sz="2800" b="1" kern="1200" dirty="0">
            <a:solidFill>
              <a:srgbClr val="C00000"/>
            </a:solidFill>
          </a:endParaRPr>
        </a:p>
      </dsp:txBody>
      <dsp:txXfrm>
        <a:off x="27600" y="27600"/>
        <a:ext cx="6857568" cy="51019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C8230F-15A1-4E5D-845C-8D6EBA5EFF58}">
      <dsp:nvSpPr>
        <dsp:cNvPr id="0" name=""/>
        <dsp:cNvSpPr/>
      </dsp:nvSpPr>
      <dsp:spPr>
        <a:xfrm>
          <a:off x="0" y="0"/>
          <a:ext cx="7992888" cy="166496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 dirty="0" smtClean="0"/>
            <a:t>The target variable Sale Price is NOT normally distributed. This can reduce the performance of the ML Regression models. 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 dirty="0" smtClean="0"/>
            <a:t>Therefore we make a log transformation of Sale Price</a:t>
          </a:r>
          <a:endParaRPr lang="en-IN" sz="2400" kern="1200" dirty="0"/>
        </a:p>
      </dsp:txBody>
      <dsp:txXfrm>
        <a:off x="81277" y="81277"/>
        <a:ext cx="7830334" cy="15024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D932F-242D-43E0-8C87-D52680B771FB}" type="datetimeFigureOut">
              <a:rPr lang="en-IN" smtClean="0"/>
              <a:t>11-09-2020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C6F4-331E-4D0C-91DB-9607E6047157}" type="slidenum">
              <a:rPr lang="en-IN" smtClean="0"/>
              <a:t>‹#›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D932F-242D-43E0-8C87-D52680B771FB}" type="datetimeFigureOut">
              <a:rPr lang="en-IN" smtClean="0"/>
              <a:t>11-09-2020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C6F4-331E-4D0C-91DB-9607E604715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D932F-242D-43E0-8C87-D52680B771FB}" type="datetimeFigureOut">
              <a:rPr lang="en-IN" smtClean="0"/>
              <a:t>11-09-2020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C6F4-331E-4D0C-91DB-9607E604715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D932F-242D-43E0-8C87-D52680B771FB}" type="datetimeFigureOut">
              <a:rPr lang="en-IN" smtClean="0"/>
              <a:t>11-09-2020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C6F4-331E-4D0C-91DB-9607E6047157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D932F-242D-43E0-8C87-D52680B771FB}" type="datetimeFigureOut">
              <a:rPr lang="en-IN" smtClean="0"/>
              <a:t>11-09-2020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C6F4-331E-4D0C-91DB-9607E604715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D932F-242D-43E0-8C87-D52680B771FB}" type="datetimeFigureOut">
              <a:rPr lang="en-IN" smtClean="0"/>
              <a:t>11-09-2020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C6F4-331E-4D0C-91DB-9607E6047157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D932F-242D-43E0-8C87-D52680B771FB}" type="datetimeFigureOut">
              <a:rPr lang="en-IN" smtClean="0"/>
              <a:t>11-09-2020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C6F4-331E-4D0C-91DB-9607E6047157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D932F-242D-43E0-8C87-D52680B771FB}" type="datetimeFigureOut">
              <a:rPr lang="en-IN" smtClean="0"/>
              <a:t>11-09-2020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C6F4-331E-4D0C-91DB-9607E604715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D932F-242D-43E0-8C87-D52680B771FB}" type="datetimeFigureOut">
              <a:rPr lang="en-IN" smtClean="0"/>
              <a:t>11-09-2020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C6F4-331E-4D0C-91DB-9607E604715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D932F-242D-43E0-8C87-D52680B771FB}" type="datetimeFigureOut">
              <a:rPr lang="en-IN" smtClean="0"/>
              <a:t>11-09-2020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C6F4-331E-4D0C-91DB-9607E604715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D932F-242D-43E0-8C87-D52680B771FB}" type="datetimeFigureOut">
              <a:rPr lang="en-IN" smtClean="0"/>
              <a:t>11-09-2020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6C6F4-331E-4D0C-91DB-9607E6047157}" type="slidenum">
              <a:rPr lang="en-IN" smtClean="0"/>
              <a:t>‹#›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45D932F-242D-43E0-8C87-D52680B771FB}" type="datetimeFigureOut">
              <a:rPr lang="en-IN" smtClean="0"/>
              <a:t>11-09-2020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6C6F4-331E-4D0C-91DB-9607E6047157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6.jp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diagramLayout" Target="../diagrams/layout13.xml"/><Relationship Id="rId7" Type="http://schemas.openxmlformats.org/officeDocument/2006/relationships/image" Target="../media/image7.jp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diagramLayout" Target="../diagrams/layout14.xml"/><Relationship Id="rId7" Type="http://schemas.openxmlformats.org/officeDocument/2006/relationships/image" Target="../media/image9.jp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diagramLayout" Target="../diagrams/layout15.xml"/><Relationship Id="rId7" Type="http://schemas.openxmlformats.org/officeDocument/2006/relationships/image" Target="../media/image11.jp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7.xml"/><Relationship Id="rId13" Type="http://schemas.openxmlformats.org/officeDocument/2006/relationships/image" Target="../media/image14.jpeg"/><Relationship Id="rId3" Type="http://schemas.openxmlformats.org/officeDocument/2006/relationships/diagramLayout" Target="../diagrams/layout16.xml"/><Relationship Id="rId7" Type="http://schemas.openxmlformats.org/officeDocument/2006/relationships/diagramData" Target="../diagrams/data17.xml"/><Relationship Id="rId12" Type="http://schemas.openxmlformats.org/officeDocument/2006/relationships/image" Target="../media/image13.jpe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6.xml"/><Relationship Id="rId11" Type="http://schemas.microsoft.com/office/2007/relationships/diagramDrawing" Target="../diagrams/drawing17.xml"/><Relationship Id="rId5" Type="http://schemas.openxmlformats.org/officeDocument/2006/relationships/diagramColors" Target="../diagrams/colors16.xml"/><Relationship Id="rId10" Type="http://schemas.openxmlformats.org/officeDocument/2006/relationships/diagramColors" Target="../diagrams/colors17.xml"/><Relationship Id="rId4" Type="http://schemas.openxmlformats.org/officeDocument/2006/relationships/diagramQuickStyle" Target="../diagrams/quickStyle16.xml"/><Relationship Id="rId9" Type="http://schemas.openxmlformats.org/officeDocument/2006/relationships/diagramQuickStyle" Target="../diagrams/quickStyle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15.jp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20.xml"/><Relationship Id="rId7" Type="http://schemas.openxmlformats.org/officeDocument/2006/relationships/image" Target="../media/image16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diagramLayout" Target="../diagrams/layout22.xml"/><Relationship Id="rId7" Type="http://schemas.openxmlformats.org/officeDocument/2006/relationships/image" Target="../media/image18.png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23.xml"/><Relationship Id="rId7" Type="http://schemas.openxmlformats.org/officeDocument/2006/relationships/image" Target="../media/image21.png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Relationship Id="rId9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13" Type="http://schemas.openxmlformats.org/officeDocument/2006/relationships/image" Target="../media/image3.png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12" Type="http://schemas.openxmlformats.org/officeDocument/2006/relationships/image" Target="../media/image2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diagramLayout" Target="../diagrams/layout11.xml"/><Relationship Id="rId7" Type="http://schemas.openxmlformats.org/officeDocument/2006/relationships/image" Target="../media/image4.jp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1580" y="188640"/>
            <a:ext cx="7560840" cy="1440160"/>
          </a:xfrm>
          <a:ln>
            <a:noFill/>
          </a:ln>
        </p:spPr>
        <p:txBody>
          <a:bodyPr>
            <a:noAutofit/>
          </a:bodyPr>
          <a:lstStyle/>
          <a:p>
            <a:pPr marL="182880" indent="0" algn="ctr">
              <a:buNone/>
            </a:pPr>
            <a:r>
              <a:rPr lang="en-US" sz="40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Machine Learning Project on </a:t>
            </a:r>
            <a:br>
              <a:rPr lang="en-US" sz="40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</a:br>
            <a:r>
              <a:rPr lang="en-US" sz="40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Ames House Price Data Set</a:t>
            </a:r>
            <a:endParaRPr lang="en-IN" sz="40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83768" y="5589239"/>
            <a:ext cx="5978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2060"/>
                </a:solidFill>
              </a:rPr>
              <a:t>INSAID: GCD: Term-3 Project by S.R.Uthayanan</a:t>
            </a:r>
            <a:endParaRPr lang="en-IN" sz="2400" dirty="0">
              <a:solidFill>
                <a:srgbClr val="00206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16832"/>
            <a:ext cx="7056784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987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785990394"/>
              </p:ext>
            </p:extLst>
          </p:nvPr>
        </p:nvGraphicFramePr>
        <p:xfrm>
          <a:off x="1835696" y="260648"/>
          <a:ext cx="6048672" cy="720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34" y="1364486"/>
            <a:ext cx="4706022" cy="45127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460282" y="1364486"/>
            <a:ext cx="3360190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N" dirty="0"/>
              <a:t>From these distribution Plots we can find the following 13 variable are DESCRETE values. </a:t>
            </a:r>
            <a:endParaRPr lang="en-IN" dirty="0" smtClean="0"/>
          </a:p>
          <a:p>
            <a:pPr lvl="0"/>
            <a:endParaRPr lang="en-IN" dirty="0"/>
          </a:p>
          <a:p>
            <a:pPr lvl="0"/>
            <a:r>
              <a:rPr lang="en-IN" dirty="0"/>
              <a:t>These variables need to be converted to Categorical Variables</a:t>
            </a:r>
            <a:r>
              <a:rPr lang="en-IN" dirty="0" smtClean="0"/>
              <a:t>.</a:t>
            </a:r>
          </a:p>
          <a:p>
            <a:pPr lvl="0"/>
            <a:endParaRPr lang="en-IN" dirty="0"/>
          </a:p>
          <a:p>
            <a:pPr lvl="0">
              <a:lnSpc>
                <a:spcPct val="150000"/>
              </a:lnSpc>
            </a:pPr>
            <a:r>
              <a:rPr lang="en-IN" dirty="0" err="1">
                <a:solidFill>
                  <a:srgbClr val="C00000"/>
                </a:solidFill>
              </a:rPr>
              <a:t>OverallQual</a:t>
            </a:r>
            <a:r>
              <a:rPr lang="en-IN" dirty="0">
                <a:solidFill>
                  <a:srgbClr val="C00000"/>
                </a:solidFill>
              </a:rPr>
              <a:t>,    </a:t>
            </a:r>
            <a:r>
              <a:rPr lang="en-IN" dirty="0" smtClean="0">
                <a:solidFill>
                  <a:srgbClr val="C00000"/>
                </a:solidFill>
              </a:rPr>
              <a:t> </a:t>
            </a:r>
            <a:r>
              <a:rPr lang="en-IN" dirty="0" err="1" smtClean="0">
                <a:solidFill>
                  <a:srgbClr val="C00000"/>
                </a:solidFill>
              </a:rPr>
              <a:t>PoolArea</a:t>
            </a:r>
            <a:r>
              <a:rPr lang="en-IN" dirty="0">
                <a:solidFill>
                  <a:srgbClr val="C00000"/>
                </a:solidFill>
              </a:rPr>
              <a:t>, </a:t>
            </a:r>
          </a:p>
          <a:p>
            <a:pPr lvl="0">
              <a:lnSpc>
                <a:spcPct val="150000"/>
              </a:lnSpc>
            </a:pPr>
            <a:r>
              <a:rPr lang="en-IN" dirty="0" err="1">
                <a:solidFill>
                  <a:srgbClr val="C00000"/>
                </a:solidFill>
              </a:rPr>
              <a:t>OverallCond</a:t>
            </a:r>
            <a:r>
              <a:rPr lang="en-IN" dirty="0">
                <a:solidFill>
                  <a:srgbClr val="C00000"/>
                </a:solidFill>
              </a:rPr>
              <a:t>,   </a:t>
            </a:r>
            <a:r>
              <a:rPr lang="en-IN" dirty="0" smtClean="0">
                <a:solidFill>
                  <a:srgbClr val="C00000"/>
                </a:solidFill>
              </a:rPr>
              <a:t> </a:t>
            </a:r>
            <a:r>
              <a:rPr lang="en-IN" dirty="0" err="1" smtClean="0">
                <a:solidFill>
                  <a:srgbClr val="C00000"/>
                </a:solidFill>
              </a:rPr>
              <a:t>BsmtFullBath</a:t>
            </a:r>
            <a:r>
              <a:rPr lang="en-IN" dirty="0">
                <a:solidFill>
                  <a:srgbClr val="C00000"/>
                </a:solidFill>
              </a:rPr>
              <a:t>,</a:t>
            </a:r>
          </a:p>
          <a:p>
            <a:pPr lvl="0">
              <a:lnSpc>
                <a:spcPct val="150000"/>
              </a:lnSpc>
            </a:pPr>
            <a:r>
              <a:rPr lang="en-IN" dirty="0" err="1" smtClean="0">
                <a:solidFill>
                  <a:srgbClr val="C00000"/>
                </a:solidFill>
              </a:rPr>
              <a:t>BsmtHalfBath</a:t>
            </a:r>
            <a:r>
              <a:rPr lang="en-IN" dirty="0">
                <a:solidFill>
                  <a:srgbClr val="C00000"/>
                </a:solidFill>
              </a:rPr>
              <a:t>,  </a:t>
            </a:r>
            <a:r>
              <a:rPr lang="en-IN" dirty="0" err="1" smtClean="0">
                <a:solidFill>
                  <a:srgbClr val="C00000"/>
                </a:solidFill>
              </a:rPr>
              <a:t>FullBath</a:t>
            </a:r>
            <a:r>
              <a:rPr lang="en-IN" dirty="0">
                <a:solidFill>
                  <a:srgbClr val="C00000"/>
                </a:solidFill>
              </a:rPr>
              <a:t>, </a:t>
            </a:r>
          </a:p>
          <a:p>
            <a:pPr lvl="0">
              <a:lnSpc>
                <a:spcPct val="150000"/>
              </a:lnSpc>
            </a:pPr>
            <a:r>
              <a:rPr lang="en-IN" dirty="0" err="1">
                <a:solidFill>
                  <a:srgbClr val="C00000"/>
                </a:solidFill>
              </a:rPr>
              <a:t>HalfBath</a:t>
            </a:r>
            <a:r>
              <a:rPr lang="en-IN" dirty="0">
                <a:solidFill>
                  <a:srgbClr val="C00000"/>
                </a:solidFill>
              </a:rPr>
              <a:t>, </a:t>
            </a:r>
            <a:r>
              <a:rPr lang="en-IN" dirty="0" smtClean="0">
                <a:solidFill>
                  <a:srgbClr val="C00000"/>
                </a:solidFill>
              </a:rPr>
              <a:t>    </a:t>
            </a:r>
            <a:r>
              <a:rPr lang="en-IN" dirty="0" err="1" smtClean="0">
                <a:solidFill>
                  <a:srgbClr val="C00000"/>
                </a:solidFill>
              </a:rPr>
              <a:t>BedroomAbvGr</a:t>
            </a:r>
            <a:r>
              <a:rPr lang="en-IN" dirty="0">
                <a:solidFill>
                  <a:srgbClr val="C00000"/>
                </a:solidFill>
              </a:rPr>
              <a:t>, </a:t>
            </a:r>
          </a:p>
          <a:p>
            <a:pPr lvl="0">
              <a:lnSpc>
                <a:spcPct val="150000"/>
              </a:lnSpc>
            </a:pPr>
            <a:r>
              <a:rPr lang="en-IN" dirty="0" err="1">
                <a:solidFill>
                  <a:srgbClr val="C00000"/>
                </a:solidFill>
              </a:rPr>
              <a:t>TotRmsAbvGrd</a:t>
            </a:r>
            <a:r>
              <a:rPr lang="en-IN" dirty="0">
                <a:solidFill>
                  <a:srgbClr val="C00000"/>
                </a:solidFill>
              </a:rPr>
              <a:t>, </a:t>
            </a:r>
            <a:r>
              <a:rPr lang="en-IN" dirty="0" smtClean="0">
                <a:solidFill>
                  <a:srgbClr val="C00000"/>
                </a:solidFill>
              </a:rPr>
              <a:t>  Fireplaces</a:t>
            </a:r>
            <a:r>
              <a:rPr lang="en-IN" dirty="0">
                <a:solidFill>
                  <a:srgbClr val="C00000"/>
                </a:solidFill>
              </a:rPr>
              <a:t>, </a:t>
            </a:r>
            <a:r>
              <a:rPr lang="en-IN" dirty="0" err="1">
                <a:solidFill>
                  <a:srgbClr val="C00000"/>
                </a:solidFill>
              </a:rPr>
              <a:t>GarageCars</a:t>
            </a:r>
            <a:r>
              <a:rPr lang="en-IN" dirty="0">
                <a:solidFill>
                  <a:srgbClr val="C00000"/>
                </a:solidFill>
              </a:rPr>
              <a:t>,  </a:t>
            </a:r>
            <a:r>
              <a:rPr lang="en-IN" dirty="0" err="1" smtClean="0">
                <a:solidFill>
                  <a:srgbClr val="C00000"/>
                </a:solidFill>
              </a:rPr>
              <a:t>MoSold</a:t>
            </a:r>
            <a:r>
              <a:rPr lang="en-IN" dirty="0">
                <a:solidFill>
                  <a:srgbClr val="C00000"/>
                </a:solidFill>
              </a:rPr>
              <a:t>,   </a:t>
            </a:r>
            <a:r>
              <a:rPr lang="en-IN" dirty="0" err="1">
                <a:solidFill>
                  <a:srgbClr val="C00000"/>
                </a:solidFill>
              </a:rPr>
              <a:t>YrSold</a:t>
            </a:r>
            <a:endParaRPr lang="en-IN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392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492040204"/>
              </p:ext>
            </p:extLst>
          </p:nvPr>
        </p:nvGraphicFramePr>
        <p:xfrm>
          <a:off x="1867746" y="260648"/>
          <a:ext cx="5840555" cy="576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27592"/>
            <a:ext cx="4464496" cy="49685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124744"/>
            <a:ext cx="3960440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475878756"/>
              </p:ext>
            </p:extLst>
          </p:nvPr>
        </p:nvGraphicFramePr>
        <p:xfrm>
          <a:off x="1763688" y="188640"/>
          <a:ext cx="6264695" cy="64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14" y="980728"/>
            <a:ext cx="4412410" cy="44644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494" y="980728"/>
            <a:ext cx="4032448" cy="446449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7544" y="5589240"/>
            <a:ext cx="8280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N" sz="1600" dirty="0"/>
              <a:t>These following variables having LOW CORRELATION with the target variable are dropped</a:t>
            </a:r>
            <a:r>
              <a:rPr lang="en-IN" sz="1600" dirty="0">
                <a:solidFill>
                  <a:srgbClr val="0070C0"/>
                </a:solidFill>
              </a:rPr>
              <a:t>: </a:t>
            </a:r>
            <a:r>
              <a:rPr lang="en-IN" sz="1600" dirty="0" smtClean="0">
                <a:solidFill>
                  <a:srgbClr val="0070C0"/>
                </a:solidFill>
              </a:rPr>
              <a:t> </a:t>
            </a:r>
            <a:r>
              <a:rPr lang="en-IN" sz="1600" dirty="0" err="1" smtClean="0">
                <a:solidFill>
                  <a:srgbClr val="C00000"/>
                </a:solidFill>
              </a:rPr>
              <a:t>MSSubClass</a:t>
            </a:r>
            <a:r>
              <a:rPr lang="en-IN" sz="1600" dirty="0">
                <a:solidFill>
                  <a:srgbClr val="C00000"/>
                </a:solidFill>
              </a:rPr>
              <a:t>, </a:t>
            </a:r>
            <a:r>
              <a:rPr lang="en-IN" sz="1600" dirty="0" err="1">
                <a:solidFill>
                  <a:srgbClr val="C00000"/>
                </a:solidFill>
              </a:rPr>
              <a:t>LotArea</a:t>
            </a:r>
            <a:r>
              <a:rPr lang="en-IN" sz="1600" dirty="0">
                <a:solidFill>
                  <a:srgbClr val="C00000"/>
                </a:solidFill>
              </a:rPr>
              <a:t>, BsmtFinSF2,  </a:t>
            </a:r>
            <a:r>
              <a:rPr lang="en-IN" sz="1600" dirty="0" err="1">
                <a:solidFill>
                  <a:srgbClr val="C00000"/>
                </a:solidFill>
              </a:rPr>
              <a:t>BsmtUnfSF</a:t>
            </a:r>
            <a:r>
              <a:rPr lang="en-IN" sz="1600" dirty="0">
                <a:solidFill>
                  <a:srgbClr val="C00000"/>
                </a:solidFill>
              </a:rPr>
              <a:t>,  </a:t>
            </a:r>
            <a:r>
              <a:rPr lang="en-IN" sz="1600" dirty="0" err="1">
                <a:solidFill>
                  <a:srgbClr val="C00000"/>
                </a:solidFill>
              </a:rPr>
              <a:t>MiscVal</a:t>
            </a:r>
            <a:r>
              <a:rPr lang="en-IN" sz="1600" dirty="0">
                <a:solidFill>
                  <a:srgbClr val="C00000"/>
                </a:solidFill>
              </a:rPr>
              <a:t> </a:t>
            </a:r>
            <a:r>
              <a:rPr lang="en-IN" sz="1600" dirty="0" err="1">
                <a:solidFill>
                  <a:srgbClr val="C00000"/>
                </a:solidFill>
              </a:rPr>
              <a:t>LowQualFinSF</a:t>
            </a:r>
            <a:r>
              <a:rPr lang="en-IN" sz="1600" dirty="0">
                <a:solidFill>
                  <a:srgbClr val="C00000"/>
                </a:solidFill>
              </a:rPr>
              <a:t>,  </a:t>
            </a:r>
            <a:r>
              <a:rPr lang="en-IN" sz="1600" dirty="0" err="1">
                <a:solidFill>
                  <a:srgbClr val="C00000"/>
                </a:solidFill>
              </a:rPr>
              <a:t>KitchenAbvGr</a:t>
            </a:r>
            <a:r>
              <a:rPr lang="en-IN" sz="1600" dirty="0">
                <a:solidFill>
                  <a:srgbClr val="C00000"/>
                </a:solidFill>
              </a:rPr>
              <a:t>,  </a:t>
            </a:r>
            <a:r>
              <a:rPr lang="en-IN" sz="1600" dirty="0" err="1">
                <a:solidFill>
                  <a:srgbClr val="C00000"/>
                </a:solidFill>
              </a:rPr>
              <a:t>EnclosedPorch</a:t>
            </a:r>
            <a:r>
              <a:rPr lang="en-IN" sz="1600" dirty="0">
                <a:solidFill>
                  <a:srgbClr val="C00000"/>
                </a:solidFill>
              </a:rPr>
              <a:t>,  3SsnPorch , </a:t>
            </a:r>
            <a:r>
              <a:rPr lang="en-IN" sz="1600" dirty="0" err="1">
                <a:solidFill>
                  <a:srgbClr val="C00000"/>
                </a:solidFill>
              </a:rPr>
              <a:t>ScreenPorch</a:t>
            </a:r>
            <a:endParaRPr lang="en-IN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86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526680717"/>
              </p:ext>
            </p:extLst>
          </p:nvPr>
        </p:nvGraphicFramePr>
        <p:xfrm>
          <a:off x="827584" y="188640"/>
          <a:ext cx="7416824" cy="576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1084418"/>
            <a:ext cx="4465269" cy="54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019" y="1084417"/>
            <a:ext cx="3960440" cy="529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7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161623539"/>
              </p:ext>
            </p:extLst>
          </p:nvPr>
        </p:nvGraphicFramePr>
        <p:xfrm>
          <a:off x="1538416" y="188640"/>
          <a:ext cx="6264695" cy="64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556620133"/>
              </p:ext>
            </p:extLst>
          </p:nvPr>
        </p:nvGraphicFramePr>
        <p:xfrm>
          <a:off x="899592" y="5661248"/>
          <a:ext cx="7344816" cy="864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24744"/>
            <a:ext cx="3960000" cy="42966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764" y="1124744"/>
            <a:ext cx="3960000" cy="429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5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242901034"/>
              </p:ext>
            </p:extLst>
          </p:nvPr>
        </p:nvGraphicFramePr>
        <p:xfrm>
          <a:off x="1835696" y="116632"/>
          <a:ext cx="5904656" cy="576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59" y="1012643"/>
            <a:ext cx="4920613" cy="42165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08104" y="1153484"/>
            <a:ext cx="33488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From the </a:t>
            </a:r>
            <a:r>
              <a:rPr lang="en-IN" dirty="0" smtClean="0"/>
              <a:t>Correlation </a:t>
            </a:r>
            <a:r>
              <a:rPr lang="en-IN" dirty="0"/>
              <a:t>Chart we found the Following </a:t>
            </a:r>
            <a:r>
              <a:rPr lang="en-IN" dirty="0" smtClean="0"/>
              <a:t>Multicolinearities  </a:t>
            </a:r>
            <a:r>
              <a:rPr lang="en-IN" dirty="0"/>
              <a:t>between </a:t>
            </a:r>
            <a:r>
              <a:rPr lang="en-IN" dirty="0" smtClean="0"/>
              <a:t>Variables</a:t>
            </a:r>
          </a:p>
          <a:p>
            <a:endParaRPr lang="en-IN" dirty="0"/>
          </a:p>
          <a:p>
            <a:r>
              <a:rPr lang="en-IN" dirty="0">
                <a:solidFill>
                  <a:srgbClr val="C00000"/>
                </a:solidFill>
              </a:rPr>
              <a:t>YearBuilt   -  </a:t>
            </a:r>
            <a:r>
              <a:rPr lang="en-IN" dirty="0" err="1" smtClean="0">
                <a:solidFill>
                  <a:srgbClr val="C00000"/>
                </a:solidFill>
              </a:rPr>
              <a:t>GarageArea</a:t>
            </a:r>
            <a:r>
              <a:rPr lang="en-IN" dirty="0" smtClean="0">
                <a:solidFill>
                  <a:srgbClr val="C00000"/>
                </a:solidFill>
              </a:rPr>
              <a:t>          </a:t>
            </a:r>
            <a:r>
              <a:rPr lang="en-IN" dirty="0">
                <a:solidFill>
                  <a:srgbClr val="C00000"/>
                </a:solidFill>
              </a:rPr>
              <a:t>1stFlrSF  -  TotalBsmtSF</a:t>
            </a:r>
          </a:p>
          <a:p>
            <a:r>
              <a:rPr lang="en-IN" dirty="0">
                <a:solidFill>
                  <a:srgbClr val="C00000"/>
                </a:solidFill>
              </a:rPr>
              <a:t>2ndFlrSF  -  GrLivArea           GarageYrBlt   -  </a:t>
            </a:r>
            <a:r>
              <a:rPr lang="en-IN" dirty="0" smtClean="0">
                <a:solidFill>
                  <a:srgbClr val="C00000"/>
                </a:solidFill>
              </a:rPr>
              <a:t>YearRemodAdd</a:t>
            </a:r>
          </a:p>
          <a:p>
            <a:endParaRPr lang="en-IN" dirty="0"/>
          </a:p>
          <a:p>
            <a:r>
              <a:rPr lang="en-IN" dirty="0"/>
              <a:t>Hence we had dropped  the following variables</a:t>
            </a:r>
          </a:p>
          <a:p>
            <a:r>
              <a:rPr lang="en-IN" dirty="0">
                <a:solidFill>
                  <a:srgbClr val="C00000"/>
                </a:solidFill>
              </a:rPr>
              <a:t>YearBuilt,  1stFlrSF,  2ndFlrSF, GarageYrBlt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556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77439250"/>
              </p:ext>
            </p:extLst>
          </p:nvPr>
        </p:nvGraphicFramePr>
        <p:xfrm>
          <a:off x="971600" y="2852936"/>
          <a:ext cx="7016567" cy="936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1091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696930111"/>
              </p:ext>
            </p:extLst>
          </p:nvPr>
        </p:nvGraphicFramePr>
        <p:xfrm>
          <a:off x="2051720" y="404664"/>
          <a:ext cx="4464496" cy="56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60283" y="1156102"/>
            <a:ext cx="368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Encoding Ordinal categories </a:t>
            </a:r>
            <a:r>
              <a:rPr lang="en-IN" dirty="0" smtClean="0"/>
              <a:t>features: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647457" y="1628800"/>
            <a:ext cx="5362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There are some categorical features are ordinal in </a:t>
            </a:r>
            <a:r>
              <a:rPr lang="en-IN" dirty="0" smtClean="0"/>
              <a:t>type.</a:t>
            </a:r>
          </a:p>
          <a:p>
            <a:r>
              <a:rPr lang="en-IN" dirty="0" smtClean="0"/>
              <a:t>We </a:t>
            </a:r>
            <a:r>
              <a:rPr lang="en-IN" dirty="0"/>
              <a:t>have to encode them based on their order </a:t>
            </a:r>
            <a:r>
              <a:rPr lang="en-IN" dirty="0" smtClean="0"/>
              <a:t>value.</a:t>
            </a:r>
            <a:endParaRPr lang="en-IN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80" y="2492896"/>
            <a:ext cx="4020712" cy="30963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473" y="2492896"/>
            <a:ext cx="4204447" cy="309634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979712" y="5651164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Before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16216" y="565116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After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7584" y="6048977"/>
            <a:ext cx="7584125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 smtClean="0"/>
              <a:t>The Remaining  all categorical </a:t>
            </a:r>
            <a:r>
              <a:rPr lang="en-IN" dirty="0"/>
              <a:t>variables are converted to numerical values using Label Encoder function</a:t>
            </a:r>
          </a:p>
        </p:txBody>
      </p:sp>
    </p:spTree>
    <p:extLst>
      <p:ext uri="{BB962C8B-B14F-4D97-AF65-F5344CB8AC3E}">
        <p14:creationId xmlns:p14="http://schemas.microsoft.com/office/powerpoint/2010/main" val="228304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710349019"/>
              </p:ext>
            </p:extLst>
          </p:nvPr>
        </p:nvGraphicFramePr>
        <p:xfrm>
          <a:off x="1763688" y="548680"/>
          <a:ext cx="5976664" cy="576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778709"/>
              </p:ext>
            </p:extLst>
          </p:nvPr>
        </p:nvGraphicFramePr>
        <p:xfrm>
          <a:off x="1331640" y="1412776"/>
          <a:ext cx="6624736" cy="475252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528392"/>
                <a:gridCol w="3096344"/>
              </a:tblGrid>
              <a:tr h="4253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smtClean="0">
                          <a:solidFill>
                            <a:srgbClr val="FF0066"/>
                          </a:solidFill>
                        </a:rPr>
                        <a:t>Train Test split</a:t>
                      </a:r>
                      <a:endParaRPr lang="en-IN" dirty="0" smtClean="0">
                        <a:solidFill>
                          <a:srgbClr val="FF006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smtClean="0">
                          <a:solidFill>
                            <a:srgbClr val="FF0066"/>
                          </a:solidFill>
                        </a:rPr>
                        <a:t>80 : 20 </a:t>
                      </a:r>
                      <a:endParaRPr lang="en-IN" dirty="0" smtClean="0">
                        <a:solidFill>
                          <a:srgbClr val="FF0066"/>
                        </a:solidFill>
                      </a:endParaRPr>
                    </a:p>
                  </a:txBody>
                  <a:tcPr anchor="ctr"/>
                </a:tc>
              </a:tr>
              <a:tr h="48565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u="sng" dirty="0" smtClean="0">
                          <a:solidFill>
                            <a:srgbClr val="FF0066"/>
                          </a:solidFill>
                        </a:rPr>
                        <a:t>Train Set Size: </a:t>
                      </a:r>
                      <a:endParaRPr lang="en-IN" u="sng" dirty="0" smtClean="0">
                        <a:solidFill>
                          <a:srgbClr val="FF0066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6073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 smtClean="0">
                          <a:solidFill>
                            <a:srgbClr val="FF0066"/>
                          </a:solidFill>
                        </a:rPr>
                        <a:t>Explonatery</a:t>
                      </a:r>
                      <a:r>
                        <a:rPr lang="en-IN" dirty="0" smtClean="0">
                          <a:solidFill>
                            <a:srgbClr val="FF0066"/>
                          </a:solidFill>
                        </a:rPr>
                        <a:t> Variable:  </a:t>
                      </a:r>
                      <a:r>
                        <a:rPr lang="en-IN" sz="1800" dirty="0" smtClean="0">
                          <a:solidFill>
                            <a:srgbClr val="FF0066"/>
                          </a:solidFill>
                        </a:rPr>
                        <a:t>X</a:t>
                      </a:r>
                      <a:endParaRPr lang="en-IN" dirty="0" smtClean="0">
                        <a:solidFill>
                          <a:srgbClr val="FF006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smtClean="0">
                          <a:solidFill>
                            <a:srgbClr val="FF0066"/>
                          </a:solidFill>
                        </a:rPr>
                        <a:t>(1156, 56),</a:t>
                      </a:r>
                      <a:endParaRPr lang="en-IN" dirty="0" smtClean="0">
                        <a:solidFill>
                          <a:srgbClr val="FF0066"/>
                        </a:solidFill>
                      </a:endParaRPr>
                    </a:p>
                  </a:txBody>
                  <a:tcPr anchor="ctr"/>
                </a:tc>
              </a:tr>
              <a:tr h="6073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smtClean="0">
                          <a:solidFill>
                            <a:srgbClr val="FF0066"/>
                          </a:solidFill>
                        </a:rPr>
                        <a:t>Target: Y</a:t>
                      </a:r>
                      <a:endParaRPr lang="en-IN" dirty="0">
                        <a:solidFill>
                          <a:srgbClr val="FF006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smtClean="0">
                          <a:solidFill>
                            <a:srgbClr val="FF0066"/>
                          </a:solidFill>
                        </a:rPr>
                        <a:t>(1156,)</a:t>
                      </a:r>
                    </a:p>
                  </a:txBody>
                  <a:tcPr anchor="ctr"/>
                </a:tc>
              </a:tr>
              <a:tr h="53141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u="sng" dirty="0" smtClean="0">
                          <a:solidFill>
                            <a:srgbClr val="FF0066"/>
                          </a:solidFill>
                        </a:rPr>
                        <a:t>Test Set Size:</a:t>
                      </a:r>
                      <a:endParaRPr lang="en-IN" u="sng" dirty="0" smtClean="0">
                        <a:solidFill>
                          <a:srgbClr val="FF0066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5470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 smtClean="0">
                          <a:solidFill>
                            <a:srgbClr val="FF0066"/>
                          </a:solidFill>
                        </a:rPr>
                        <a:t>Explonatery</a:t>
                      </a:r>
                      <a:r>
                        <a:rPr lang="en-IN" dirty="0" smtClean="0">
                          <a:solidFill>
                            <a:srgbClr val="FF0066"/>
                          </a:solidFill>
                        </a:rPr>
                        <a:t> Variable:  </a:t>
                      </a:r>
                      <a:r>
                        <a:rPr lang="en-IN" sz="1800" dirty="0" smtClean="0">
                          <a:solidFill>
                            <a:srgbClr val="FF0066"/>
                          </a:solidFill>
                        </a:rPr>
                        <a:t>X</a:t>
                      </a:r>
                      <a:endParaRPr lang="en-IN" dirty="0" smtClean="0">
                        <a:solidFill>
                          <a:srgbClr val="FF006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smtClean="0">
                          <a:solidFill>
                            <a:srgbClr val="FF0066"/>
                          </a:solidFill>
                        </a:rPr>
                        <a:t>(289,56) </a:t>
                      </a:r>
                      <a:endParaRPr lang="en-IN" dirty="0" smtClean="0">
                        <a:solidFill>
                          <a:srgbClr val="FF0066"/>
                        </a:solidFill>
                      </a:endParaRPr>
                    </a:p>
                  </a:txBody>
                  <a:tcPr anchor="ctr"/>
                </a:tc>
              </a:tr>
              <a:tr h="5917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smtClean="0">
                          <a:solidFill>
                            <a:srgbClr val="FF0066"/>
                          </a:solidFill>
                        </a:rPr>
                        <a:t>Target: y</a:t>
                      </a:r>
                      <a:endParaRPr lang="en-IN" dirty="0" smtClean="0">
                        <a:solidFill>
                          <a:srgbClr val="FF006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smtClean="0">
                          <a:solidFill>
                            <a:srgbClr val="FF0066"/>
                          </a:solidFill>
                        </a:rPr>
                        <a:t>(289,)</a:t>
                      </a:r>
                    </a:p>
                  </a:txBody>
                  <a:tcPr anchor="ctr"/>
                </a:tc>
              </a:tr>
              <a:tr h="531410">
                <a:tc>
                  <a:txBody>
                    <a:bodyPr/>
                    <a:lstStyle/>
                    <a:p>
                      <a:pPr lvl="0" algn="l" rtl="0"/>
                      <a:r>
                        <a:rPr lang="en-IN" sz="1800" u="sng" dirty="0" smtClean="0">
                          <a:solidFill>
                            <a:srgbClr val="FF0066"/>
                          </a:solidFill>
                        </a:rPr>
                        <a:t>Scaling:</a:t>
                      </a:r>
                      <a:endParaRPr lang="en-IN" u="sng" dirty="0" smtClean="0">
                        <a:solidFill>
                          <a:srgbClr val="FF006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rtl="0"/>
                      <a:r>
                        <a:rPr lang="en-IN" sz="1800" dirty="0" smtClean="0">
                          <a:solidFill>
                            <a:srgbClr val="FF0066"/>
                          </a:solidFill>
                        </a:rPr>
                        <a:t>Standard Scalar</a:t>
                      </a:r>
                    </a:p>
                  </a:txBody>
                  <a:tcPr anchor="ctr"/>
                </a:tc>
              </a:tr>
              <a:tr h="425335">
                <a:tc gridSpan="2">
                  <a:txBody>
                    <a:bodyPr/>
                    <a:lstStyle/>
                    <a:p>
                      <a:pPr lvl="0" algn="ctr" rtl="0"/>
                      <a:r>
                        <a:rPr lang="en-IN" sz="1800" dirty="0" smtClean="0">
                          <a:solidFill>
                            <a:srgbClr val="FF0066"/>
                          </a:solidFill>
                        </a:rPr>
                        <a:t>To scale the explanatory  train and test datasets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56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834836324"/>
              </p:ext>
            </p:extLst>
          </p:nvPr>
        </p:nvGraphicFramePr>
        <p:xfrm>
          <a:off x="1331640" y="476672"/>
          <a:ext cx="6048672" cy="64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042" y="3241611"/>
            <a:ext cx="3224003" cy="20822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356992"/>
            <a:ext cx="3104574" cy="18514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484784"/>
            <a:ext cx="3336456" cy="146637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90714" y="5554106"/>
            <a:ext cx="7128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Models are evaluated the model using RMSE, R-Squared and Adjusted R-Squared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696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461852279"/>
              </p:ext>
            </p:extLst>
          </p:nvPr>
        </p:nvGraphicFramePr>
        <p:xfrm>
          <a:off x="3203848" y="260648"/>
          <a:ext cx="2808312" cy="792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437778430"/>
              </p:ext>
            </p:extLst>
          </p:nvPr>
        </p:nvGraphicFramePr>
        <p:xfrm>
          <a:off x="755576" y="1340768"/>
          <a:ext cx="7344816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10492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51720" y="1263197"/>
            <a:ext cx="5184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002060"/>
                </a:solidFill>
              </a:rPr>
              <a:t>Comparison of </a:t>
            </a:r>
            <a:r>
              <a:rPr lang="en-IN" sz="2400" dirty="0" smtClean="0">
                <a:solidFill>
                  <a:srgbClr val="002060"/>
                </a:solidFill>
              </a:rPr>
              <a:t>Performance Parameters</a:t>
            </a:r>
            <a:endParaRPr lang="en-IN" sz="2400" dirty="0">
              <a:solidFill>
                <a:srgbClr val="00206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195135"/>
              </p:ext>
            </p:extLst>
          </p:nvPr>
        </p:nvGraphicFramePr>
        <p:xfrm>
          <a:off x="647564" y="404664"/>
          <a:ext cx="7992887" cy="6311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42"/>
                <a:gridCol w="1058682"/>
                <a:gridCol w="936104"/>
                <a:gridCol w="1008112"/>
                <a:gridCol w="1008112"/>
                <a:gridCol w="1008112"/>
                <a:gridCol w="1116123"/>
              </a:tblGrid>
              <a:tr h="593192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u="sng" dirty="0" smtClean="0">
                          <a:solidFill>
                            <a:srgbClr val="002060"/>
                          </a:solidFill>
                        </a:rPr>
                        <a:t>Model Evaluation</a:t>
                      </a:r>
                    </a:p>
                    <a:p>
                      <a:pPr algn="ctr"/>
                      <a:r>
                        <a:rPr lang="en-IN" sz="2400" kern="1200" dirty="0" smtClean="0">
                          <a:solidFill>
                            <a:srgbClr val="002060"/>
                          </a:solidFill>
                          <a:effectLst/>
                        </a:rPr>
                        <a:t>Performance of different Regression Algorithms </a:t>
                      </a:r>
                      <a:endParaRPr lang="en-IN" sz="24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545192">
                <a:tc rowSpan="2"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rgbClr val="FF0066"/>
                          </a:solidFill>
                        </a:rPr>
                        <a:t>Algorithm</a:t>
                      </a:r>
                      <a:endParaRPr lang="en-IN" dirty="0">
                        <a:solidFill>
                          <a:srgbClr val="FF0066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rgbClr val="FF0066"/>
                          </a:solidFill>
                        </a:rPr>
                        <a:t>RMSE </a:t>
                      </a:r>
                      <a:endParaRPr lang="en-IN" dirty="0">
                        <a:solidFill>
                          <a:srgbClr val="FF0066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2000" kern="1200" dirty="0" smtClean="0">
                          <a:solidFill>
                            <a:srgbClr val="FF0066"/>
                          </a:solidFill>
                          <a:effectLst/>
                        </a:rPr>
                        <a:t>R</a:t>
                      </a:r>
                      <a:r>
                        <a:rPr lang="en-IN" sz="1800" kern="1200" dirty="0" smtClean="0">
                          <a:solidFill>
                            <a:srgbClr val="FF0066"/>
                          </a:solidFill>
                          <a:effectLst/>
                        </a:rPr>
                        <a:t>-Squared</a:t>
                      </a:r>
                      <a:endParaRPr lang="en-IN" b="0" dirty="0">
                        <a:solidFill>
                          <a:srgbClr val="FF0066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b="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800" kern="1200" dirty="0" smtClean="0">
                          <a:solidFill>
                            <a:srgbClr val="FF0066"/>
                          </a:solidFill>
                          <a:effectLst/>
                        </a:rPr>
                        <a:t>Adjusted</a:t>
                      </a:r>
                      <a:r>
                        <a:rPr lang="en-IN" sz="1800" kern="1200" baseline="0" dirty="0" smtClean="0">
                          <a:solidFill>
                            <a:srgbClr val="FF0066"/>
                          </a:solidFill>
                          <a:effectLst/>
                        </a:rPr>
                        <a:t>  </a:t>
                      </a:r>
                      <a:r>
                        <a:rPr lang="en-IN" sz="2000" kern="1200" dirty="0" smtClean="0">
                          <a:solidFill>
                            <a:srgbClr val="FF0066"/>
                          </a:solidFill>
                          <a:effectLst/>
                        </a:rPr>
                        <a:t>R</a:t>
                      </a:r>
                      <a:r>
                        <a:rPr lang="en-IN" sz="1600" kern="1200" dirty="0" smtClean="0">
                          <a:solidFill>
                            <a:srgbClr val="FF0066"/>
                          </a:solidFill>
                          <a:effectLst/>
                        </a:rPr>
                        <a:t>-Squared </a:t>
                      </a:r>
                      <a:endParaRPr lang="en-IN" sz="1600" b="0" kern="1200" dirty="0" smtClean="0">
                        <a:solidFill>
                          <a:srgbClr val="FF006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</a:tr>
              <a:tr h="792088">
                <a:tc vMerge="1">
                  <a:txBody>
                    <a:bodyPr/>
                    <a:lstStyle/>
                    <a:p>
                      <a:pPr algn="l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rgbClr val="FF0066"/>
                          </a:solidFill>
                        </a:rPr>
                        <a:t>Train Set</a:t>
                      </a:r>
                      <a:endParaRPr lang="en-IN" dirty="0">
                        <a:solidFill>
                          <a:srgbClr val="FF006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rgbClr val="FF0066"/>
                          </a:solidFill>
                        </a:rPr>
                        <a:t>Test Set</a:t>
                      </a:r>
                      <a:endParaRPr lang="en-IN" dirty="0">
                        <a:solidFill>
                          <a:srgbClr val="FF006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rgbClr val="FF0066"/>
                          </a:solidFill>
                        </a:rPr>
                        <a:t>Train Set</a:t>
                      </a:r>
                      <a:r>
                        <a:rPr lang="en-IN" sz="1800" kern="1200" baseline="0" dirty="0" smtClean="0">
                          <a:solidFill>
                            <a:srgbClr val="FF0066"/>
                          </a:solidFill>
                          <a:effectLst/>
                        </a:rPr>
                        <a:t> </a:t>
                      </a:r>
                      <a:endParaRPr lang="en-IN" b="0" dirty="0">
                        <a:solidFill>
                          <a:srgbClr val="FF006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 smtClean="0">
                          <a:solidFill>
                            <a:srgbClr val="FF0066"/>
                          </a:solidFill>
                          <a:effectLst/>
                        </a:rPr>
                        <a:t>Test Set</a:t>
                      </a:r>
                      <a:endParaRPr lang="en-IN" b="0" dirty="0" smtClean="0">
                        <a:solidFill>
                          <a:srgbClr val="FF006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rgbClr val="FF0066"/>
                          </a:solidFill>
                        </a:rPr>
                        <a:t>Train Set</a:t>
                      </a:r>
                      <a:r>
                        <a:rPr lang="en-IN" sz="1800" kern="1200" baseline="0" dirty="0" smtClean="0">
                          <a:solidFill>
                            <a:srgbClr val="FF0066"/>
                          </a:solidFill>
                          <a:effectLst/>
                        </a:rPr>
                        <a:t> </a:t>
                      </a:r>
                      <a:endParaRPr lang="en-IN" b="0" dirty="0" smtClean="0">
                        <a:solidFill>
                          <a:srgbClr val="FF006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kern="1200" dirty="0" smtClean="0">
                          <a:solidFill>
                            <a:srgbClr val="FF0066"/>
                          </a:solidFill>
                          <a:effectLst/>
                        </a:rPr>
                        <a:t>Test Set</a:t>
                      </a:r>
                      <a:endParaRPr lang="en-IN" dirty="0">
                        <a:solidFill>
                          <a:srgbClr val="FF0066"/>
                        </a:solidFill>
                      </a:endParaRPr>
                    </a:p>
                  </a:txBody>
                  <a:tcPr anchor="ctr"/>
                </a:tc>
              </a:tr>
              <a:tr h="495280">
                <a:tc>
                  <a:txBody>
                    <a:bodyPr/>
                    <a:lstStyle/>
                    <a:p>
                      <a:r>
                        <a:rPr lang="en-IN" sz="1800" kern="1200" dirty="0" smtClean="0">
                          <a:effectLst/>
                        </a:rPr>
                        <a:t>Linear Regression </a:t>
                      </a:r>
                      <a:endParaRPr lang="en-IN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/>
                        <a:t>0.125</a:t>
                      </a:r>
                      <a:endParaRPr lang="en-IN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/>
                        <a:t>0.121</a:t>
                      </a:r>
                      <a:endParaRPr lang="en-IN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CCFF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0.899</a:t>
                      </a:r>
                      <a:endParaRPr lang="en-IN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smtClean="0"/>
                        <a:t>0.888</a:t>
                      </a:r>
                      <a:endParaRPr lang="en-IN" sz="1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0.895</a:t>
                      </a:r>
                      <a:endParaRPr lang="en-IN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/>
                        <a:t>0.862</a:t>
                      </a:r>
                      <a:endParaRPr lang="en-IN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CCFF33"/>
                    </a:solidFill>
                  </a:tcPr>
                </a:tc>
              </a:tr>
              <a:tr h="656477">
                <a:tc>
                  <a:txBody>
                    <a:bodyPr/>
                    <a:lstStyle/>
                    <a:p>
                      <a:r>
                        <a:rPr lang="en-IN" sz="1800" kern="1200" dirty="0" smtClean="0">
                          <a:effectLst/>
                        </a:rPr>
                        <a:t>Decision Tree Regressor </a:t>
                      </a:r>
                      <a:endParaRPr lang="en-IN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/>
                        <a:t>0.000</a:t>
                      </a:r>
                      <a:endParaRPr lang="en-IN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/>
                        <a:t>0.202</a:t>
                      </a:r>
                      <a:endParaRPr lang="en-IN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/>
                        <a:t>1.0</a:t>
                      </a:r>
                      <a:endParaRPr lang="en-IN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/>
                        <a:t>0.692</a:t>
                      </a:r>
                      <a:endParaRPr lang="en-IN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1.000</a:t>
                      </a:r>
                      <a:endParaRPr lang="en-IN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/>
                        <a:t>0.617</a:t>
                      </a:r>
                      <a:endParaRPr lang="en-IN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656477">
                <a:tc>
                  <a:txBody>
                    <a:bodyPr/>
                    <a:lstStyle/>
                    <a:p>
                      <a:r>
                        <a:rPr lang="en-IN" sz="1800" kern="1200" dirty="0" smtClean="0">
                          <a:effectLst/>
                        </a:rPr>
                        <a:t>Random Forest Regressor </a:t>
                      </a:r>
                      <a:endParaRPr lang="en-IN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/>
                        <a:t>0.052</a:t>
                      </a:r>
                      <a:endParaRPr lang="en-IN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/>
                        <a:t>0.134</a:t>
                      </a:r>
                      <a:endParaRPr lang="en-IN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CCFF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/>
                        <a:t>0.983</a:t>
                      </a:r>
                      <a:endParaRPr lang="en-IN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/>
                        <a:t>0.864</a:t>
                      </a:r>
                      <a:endParaRPr lang="en-IN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0.982</a:t>
                      </a:r>
                      <a:endParaRPr lang="en-IN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/>
                        <a:t>0.831</a:t>
                      </a:r>
                      <a:endParaRPr lang="en-IN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CCFF33"/>
                    </a:solidFill>
                  </a:tcPr>
                </a:tc>
              </a:tr>
              <a:tr h="6564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 smtClean="0">
                          <a:effectLst/>
                        </a:rPr>
                        <a:t>Decision Tree Regressor with GridsearchCV </a:t>
                      </a:r>
                      <a:endParaRPr lang="en-IN" sz="1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/>
                        <a:t>0.112</a:t>
                      </a:r>
                      <a:endParaRPr lang="en-IN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/>
                        <a:t>0.176</a:t>
                      </a:r>
                      <a:endParaRPr lang="en-IN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/>
                        <a:t>0.919</a:t>
                      </a:r>
                      <a:endParaRPr lang="en-IN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/>
                        <a:t>0.765</a:t>
                      </a:r>
                      <a:endParaRPr lang="en-IN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0.916</a:t>
                      </a:r>
                      <a:endParaRPr lang="en-IN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/>
                        <a:t>0.709</a:t>
                      </a:r>
                      <a:endParaRPr lang="en-IN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830601">
                <a:tc>
                  <a:txBody>
                    <a:bodyPr/>
                    <a:lstStyle/>
                    <a:p>
                      <a:r>
                        <a:rPr lang="en-IN" sz="1800" kern="1200" dirty="0" smtClean="0">
                          <a:effectLst/>
                        </a:rPr>
                        <a:t>Random forest with RandomizedsearchCV</a:t>
                      </a:r>
                      <a:endParaRPr lang="en-IN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/>
                        <a:t>0.152</a:t>
                      </a:r>
                      <a:endParaRPr lang="en-IN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/>
                        <a:t>0.168</a:t>
                      </a:r>
                      <a:endParaRPr lang="en-IN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/>
                        <a:t>0.852</a:t>
                      </a:r>
                      <a:endParaRPr lang="en-IN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/>
                        <a:t>0.786</a:t>
                      </a:r>
                      <a:endParaRPr lang="en-IN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0.845</a:t>
                      </a:r>
                      <a:endParaRPr lang="en-IN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/>
                        <a:t>0.734</a:t>
                      </a:r>
                      <a:endParaRPr lang="en-IN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275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956427793"/>
              </p:ext>
            </p:extLst>
          </p:nvPr>
        </p:nvGraphicFramePr>
        <p:xfrm>
          <a:off x="3275856" y="260648"/>
          <a:ext cx="2667293" cy="64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401980"/>
            <a:ext cx="3816424" cy="37500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19" y="1401980"/>
            <a:ext cx="3996016" cy="37500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7888" y="5371227"/>
            <a:ext cx="906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rgbClr val="FF0066"/>
                </a:solidFill>
              </a:rPr>
              <a:t>RMSE</a:t>
            </a:r>
            <a:endParaRPr lang="en-IN" sz="2400" dirty="0">
              <a:solidFill>
                <a:srgbClr val="FF006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24128" y="5399497"/>
            <a:ext cx="2653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rgbClr val="FF0066"/>
                </a:solidFill>
              </a:rPr>
              <a:t>Adjusted R-Squared</a:t>
            </a:r>
            <a:endParaRPr lang="en-IN" sz="2400" dirty="0">
              <a:solidFill>
                <a:srgbClr val="FF0066"/>
              </a:solidFill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945308" y="2132856"/>
            <a:ext cx="314324" cy="692302"/>
          </a:xfrm>
          <a:prstGeom prst="downArrow">
            <a:avLst/>
          </a:prstGeom>
          <a:solidFill>
            <a:srgbClr val="CCFF3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628" y="1025219"/>
            <a:ext cx="372492" cy="602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000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86" y="980728"/>
            <a:ext cx="7200800" cy="5540444"/>
          </a:xfrm>
          <a:prstGeom prst="rect">
            <a:avLst/>
          </a:prstGeom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938242953"/>
              </p:ext>
            </p:extLst>
          </p:nvPr>
        </p:nvGraphicFramePr>
        <p:xfrm>
          <a:off x="2567699" y="188640"/>
          <a:ext cx="3884973" cy="64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8110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187553015"/>
              </p:ext>
            </p:extLst>
          </p:nvPr>
        </p:nvGraphicFramePr>
        <p:xfrm>
          <a:off x="2987824" y="404664"/>
          <a:ext cx="3092885" cy="64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27584" y="1901432"/>
            <a:ext cx="76328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IN" dirty="0"/>
              <a:t>The main contribution is to find out the best algorithm for the prediction of Sale Price of house from the datasets</a:t>
            </a:r>
            <a:r>
              <a:rPr lang="en-IN" dirty="0" smtClean="0"/>
              <a:t>.</a:t>
            </a:r>
          </a:p>
          <a:p>
            <a:pPr lvl="0">
              <a:lnSpc>
                <a:spcPct val="150000"/>
              </a:lnSpc>
            </a:pPr>
            <a:endParaRPr lang="en-IN" dirty="0"/>
          </a:p>
          <a:p>
            <a:pPr marL="285750" lvl="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IN" dirty="0"/>
              <a:t>We have compared the performance of these models using RMSE and Adjusted </a:t>
            </a:r>
            <a:r>
              <a:rPr lang="en-IN" dirty="0" smtClean="0"/>
              <a:t>R-Squared </a:t>
            </a:r>
            <a:r>
              <a:rPr lang="en-IN" dirty="0"/>
              <a:t>model evaluation techniques</a:t>
            </a:r>
            <a:r>
              <a:rPr lang="en-IN" dirty="0" smtClean="0"/>
              <a:t>.</a:t>
            </a:r>
          </a:p>
          <a:p>
            <a:pPr lvl="0">
              <a:lnSpc>
                <a:spcPct val="150000"/>
              </a:lnSpc>
            </a:pPr>
            <a:endParaRPr lang="en-IN" dirty="0"/>
          </a:p>
          <a:p>
            <a:pPr marL="285750" lvl="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IN" dirty="0"/>
              <a:t>We found that the Linear Regression algorithm have performed with the Lowest RMSE and highest </a:t>
            </a:r>
            <a:r>
              <a:rPr lang="en-IN" dirty="0" smtClean="0"/>
              <a:t>Adjusted R-Squared </a:t>
            </a:r>
            <a:r>
              <a:rPr lang="en-IN" dirty="0"/>
              <a:t>value.</a:t>
            </a:r>
          </a:p>
        </p:txBody>
      </p:sp>
    </p:spTree>
    <p:extLst>
      <p:ext uri="{BB962C8B-B14F-4D97-AF65-F5344CB8AC3E}">
        <p14:creationId xmlns:p14="http://schemas.microsoft.com/office/powerpoint/2010/main" val="109218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32" y="2564904"/>
            <a:ext cx="6512511" cy="1080120"/>
          </a:xfrm>
        </p:spPr>
        <p:txBody>
          <a:bodyPr/>
          <a:lstStyle/>
          <a:p>
            <a:pPr marL="0" indent="0" algn="ctr">
              <a:buNone/>
            </a:pPr>
            <a:r>
              <a:rPr lang="en-US" sz="6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Thank You</a:t>
            </a:r>
            <a:endParaRPr lang="en-IN" sz="6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425" y="4365104"/>
            <a:ext cx="2597150" cy="8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5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312100976"/>
              </p:ext>
            </p:extLst>
          </p:nvPr>
        </p:nvGraphicFramePr>
        <p:xfrm>
          <a:off x="2627784" y="404664"/>
          <a:ext cx="3600400" cy="64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71600" y="1844824"/>
            <a:ext cx="756084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IN" dirty="0"/>
              <a:t>With 79 explanatory variables describing (almost) every aspect of residential homes in Ames,  this project challenges to predict the Sale Price of each home.</a:t>
            </a:r>
          </a:p>
        </p:txBody>
      </p:sp>
    </p:spTree>
    <p:extLst>
      <p:ext uri="{BB962C8B-B14F-4D97-AF65-F5344CB8AC3E}">
        <p14:creationId xmlns:p14="http://schemas.microsoft.com/office/powerpoint/2010/main" val="98659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377790844"/>
              </p:ext>
            </p:extLst>
          </p:nvPr>
        </p:nvGraphicFramePr>
        <p:xfrm>
          <a:off x="2267744" y="476672"/>
          <a:ext cx="4248471" cy="792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648058"/>
              </p:ext>
            </p:extLst>
          </p:nvPr>
        </p:nvGraphicFramePr>
        <p:xfrm>
          <a:off x="1403648" y="1772816"/>
          <a:ext cx="6048672" cy="352839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72408"/>
                <a:gridCol w="2376264"/>
              </a:tblGrid>
              <a:tr h="52612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Dataset info: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619038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Number of variables: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81</a:t>
                      </a:r>
                    </a:p>
                  </a:txBody>
                  <a:tcPr anchor="ctr"/>
                </a:tc>
              </a:tr>
              <a:tr h="619038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Number of observations: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1460</a:t>
                      </a:r>
                    </a:p>
                  </a:txBody>
                  <a:tcPr anchor="ctr"/>
                </a:tc>
              </a:tr>
              <a:tr h="61903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/>
                        <a:t>Variables types: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5261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Numeric 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38</a:t>
                      </a:r>
                    </a:p>
                  </a:txBody>
                  <a:tcPr anchor="ctr"/>
                </a:tc>
              </a:tr>
              <a:tr h="619038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Categorical 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43</a:t>
                      </a:r>
                      <a:endParaRPr lang="en-US" sz="2400" dirty="0" smtClean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871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031249005"/>
              </p:ext>
            </p:extLst>
          </p:nvPr>
        </p:nvGraphicFramePr>
        <p:xfrm>
          <a:off x="2483768" y="260648"/>
          <a:ext cx="3672408" cy="792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235220"/>
              </p:ext>
            </p:extLst>
          </p:nvPr>
        </p:nvGraphicFramePr>
        <p:xfrm>
          <a:off x="899592" y="1268760"/>
          <a:ext cx="7632847" cy="514859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04255"/>
                <a:gridCol w="3096344"/>
                <a:gridCol w="2232248"/>
              </a:tblGrid>
              <a:tr h="605758">
                <a:tc gridSpan="3">
                  <a:txBody>
                    <a:bodyPr/>
                    <a:lstStyle/>
                    <a:p>
                      <a:pPr lvl="0" algn="ctr" rtl="0"/>
                      <a:r>
                        <a:rPr lang="en-US" sz="2800" dirty="0" smtClean="0"/>
                        <a:t>Missing Value Treatment</a:t>
                      </a:r>
                      <a:endParaRPr lang="en-US" sz="2800" dirty="0" smtClean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463227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 smtClean="0"/>
                        <a:t>19 attributes have missing values</a:t>
                      </a:r>
                      <a:endParaRPr lang="en-IN" sz="2000" b="0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433533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/>
                        <a:t>Reason</a:t>
                      </a:r>
                      <a:endParaRPr lang="en-IN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/>
                        <a:t>Variables</a:t>
                      </a:r>
                      <a:endParaRPr lang="en-IN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/>
                        <a:t>Imputation</a:t>
                      </a:r>
                      <a:endParaRPr lang="en-IN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</a:tr>
              <a:tr h="7482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smtClean="0"/>
                        <a:t>More than 80% of missing values</a:t>
                      </a:r>
                      <a:endParaRPr lang="en-IN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smtClean="0"/>
                        <a:t>Alley,  </a:t>
                      </a:r>
                      <a:r>
                        <a:rPr lang="en-IN" sz="1800" dirty="0" err="1" smtClean="0"/>
                        <a:t>PoolQC</a:t>
                      </a:r>
                      <a:r>
                        <a:rPr lang="en-IN" sz="1800" dirty="0" smtClean="0"/>
                        <a:t>, Fence,  </a:t>
                      </a:r>
                      <a:r>
                        <a:rPr lang="en-IN" sz="1800" dirty="0" err="1" smtClean="0"/>
                        <a:t>MiscFeature</a:t>
                      </a:r>
                      <a:endParaRPr lang="en-IN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Dropped</a:t>
                      </a:r>
                    </a:p>
                  </a:txBody>
                  <a:tcPr anchor="ctr"/>
                </a:tc>
              </a:tr>
              <a:tr h="1068985">
                <a:tc>
                  <a:txBody>
                    <a:bodyPr/>
                    <a:lstStyle/>
                    <a:p>
                      <a:pPr algn="l"/>
                      <a:r>
                        <a:rPr lang="en-IN" sz="1800" kern="1200" dirty="0" smtClean="0">
                          <a:effectLst/>
                        </a:rPr>
                        <a:t>Lack of Subject Described 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IN" sz="1800" dirty="0" smtClean="0"/>
                        <a:t>No Basement</a:t>
                      </a:r>
                    </a:p>
                    <a:p>
                      <a:pPr lvl="0" algn="l"/>
                      <a:r>
                        <a:rPr lang="en-IN" sz="1800" dirty="0" smtClean="0"/>
                        <a:t>No Garage </a:t>
                      </a:r>
                    </a:p>
                    <a:p>
                      <a:pPr lvl="0" algn="l"/>
                      <a:r>
                        <a:rPr lang="en-IN" sz="1800" dirty="0" smtClean="0"/>
                        <a:t>No Fireplaces</a:t>
                      </a:r>
                      <a:endParaRPr lang="en-IN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smtClean="0"/>
                        <a:t>Replaced with ‘None’.</a:t>
                      </a:r>
                      <a:endParaRPr lang="en-IN" dirty="0" smtClean="0"/>
                    </a:p>
                  </a:txBody>
                  <a:tcPr anchor="ctr"/>
                </a:tc>
              </a:tr>
              <a:tr h="433533"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/>
                        <a:t>Numerical variables with Less Missing Values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kern="1200" dirty="0" err="1" smtClean="0">
                          <a:effectLst/>
                        </a:rPr>
                        <a:t>LotFrontage</a:t>
                      </a:r>
                      <a:r>
                        <a:rPr lang="en-IN" sz="1800" kern="1200" dirty="0" smtClean="0">
                          <a:effectLst/>
                        </a:rPr>
                        <a:t>,  </a:t>
                      </a:r>
                      <a:r>
                        <a:rPr lang="en-IN" sz="1800" kern="1200" dirty="0" err="1" smtClean="0">
                          <a:effectLst/>
                        </a:rPr>
                        <a:t>MasVnrArea</a:t>
                      </a:r>
                      <a:r>
                        <a:rPr lang="en-IN" sz="1800" kern="1200" dirty="0" smtClean="0">
                          <a:effectLst/>
                        </a:rPr>
                        <a:t>, GarageYrBlt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kern="1200" dirty="0" smtClean="0">
                          <a:effectLst/>
                        </a:rPr>
                        <a:t>Replaced with Mean</a:t>
                      </a:r>
                      <a:endParaRPr lang="en-IN" dirty="0"/>
                    </a:p>
                  </a:txBody>
                  <a:tcPr anchor="ctr"/>
                </a:tc>
              </a:tr>
              <a:tr h="427594">
                <a:tc>
                  <a:txBody>
                    <a:bodyPr/>
                    <a:lstStyle/>
                    <a:p>
                      <a:pPr algn="l"/>
                      <a:r>
                        <a:rPr lang="en-IN" sz="1800" kern="1200" dirty="0" smtClean="0">
                          <a:effectLst/>
                        </a:rPr>
                        <a:t>Low Variance 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kern="1200" dirty="0" smtClean="0">
                          <a:effectLst/>
                        </a:rPr>
                        <a:t>Heating, </a:t>
                      </a:r>
                      <a:r>
                        <a:rPr lang="en-IN" sz="1800" kern="1200" dirty="0" err="1" smtClean="0">
                          <a:effectLst/>
                        </a:rPr>
                        <a:t>RoofMatl</a:t>
                      </a:r>
                      <a:r>
                        <a:rPr lang="en-IN" sz="1800" kern="1200" dirty="0" smtClean="0">
                          <a:effectLst/>
                        </a:rPr>
                        <a:t>, Condition2, Street and Utilities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Dropped</a:t>
                      </a:r>
                      <a:endParaRPr lang="en-IN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784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219808630"/>
              </p:ext>
            </p:extLst>
          </p:nvPr>
        </p:nvGraphicFramePr>
        <p:xfrm>
          <a:off x="1835696" y="2780928"/>
          <a:ext cx="5040559" cy="936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626779114"/>
              </p:ext>
            </p:extLst>
          </p:nvPr>
        </p:nvGraphicFramePr>
        <p:xfrm>
          <a:off x="1475656" y="5733256"/>
          <a:ext cx="6192688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52384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606151089"/>
              </p:ext>
            </p:extLst>
          </p:nvPr>
        </p:nvGraphicFramePr>
        <p:xfrm>
          <a:off x="1547664" y="116632"/>
          <a:ext cx="6912768" cy="576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635545616"/>
              </p:ext>
            </p:extLst>
          </p:nvPr>
        </p:nvGraphicFramePr>
        <p:xfrm>
          <a:off x="755226" y="4725144"/>
          <a:ext cx="7992888" cy="17154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025477"/>
            <a:ext cx="3988136" cy="28803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13" y="980728"/>
            <a:ext cx="3821953" cy="29250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52120" y="3891188"/>
            <a:ext cx="247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After log Transformation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74406" y="3891188"/>
            <a:ext cx="19987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Initial Distribution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69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592462116"/>
              </p:ext>
            </p:extLst>
          </p:nvPr>
        </p:nvGraphicFramePr>
        <p:xfrm>
          <a:off x="1259632" y="2564904"/>
          <a:ext cx="6512511" cy="1296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99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384409159"/>
              </p:ext>
            </p:extLst>
          </p:nvPr>
        </p:nvGraphicFramePr>
        <p:xfrm>
          <a:off x="1475656" y="188640"/>
          <a:ext cx="5904655" cy="64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10052"/>
            <a:ext cx="4486250" cy="5127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091896"/>
            <a:ext cx="3888432" cy="399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7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Pushpin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864</TotalTime>
  <Words>636</Words>
  <Application>Microsoft Office PowerPoint</Application>
  <PresentationFormat>On-screen Show (4:3)</PresentationFormat>
  <Paragraphs>158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Theme1</vt:lpstr>
      <vt:lpstr>Machine Learning Project on  Ames House Price Data 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Exploratory Data Analysis on Facebook Data Set</dc:title>
  <dc:creator>Uthayanan</dc:creator>
  <cp:lastModifiedBy>Uthayanan</cp:lastModifiedBy>
  <cp:revision>73</cp:revision>
  <dcterms:created xsi:type="dcterms:W3CDTF">2020-07-04T15:14:14Z</dcterms:created>
  <dcterms:modified xsi:type="dcterms:W3CDTF">2020-09-11T16:30:48Z</dcterms:modified>
</cp:coreProperties>
</file>